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8" r:id="rId1"/>
    <p:sldMasterId id="2147483669" r:id="rId2"/>
  </p:sldMasterIdLst>
  <p:notesMasterIdLst>
    <p:notesMasterId r:id="rId58"/>
  </p:notesMasterIdLst>
  <p:sldIdLst>
    <p:sldId id="256"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5" r:id="rId49"/>
    <p:sldId id="306" r:id="rId50"/>
    <p:sldId id="307" r:id="rId51"/>
    <p:sldId id="308" r:id="rId52"/>
    <p:sldId id="309" r:id="rId53"/>
    <p:sldId id="310" r:id="rId54"/>
    <p:sldId id="311" r:id="rId55"/>
    <p:sldId id="312" r:id="rId56"/>
    <p:sldId id="313" r:id="rId5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E78A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98" d="100"/>
          <a:sy n="98" d="100"/>
        </p:scale>
        <p:origin x="576" y="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924ba69fe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
            <a:headEnd type="none" w="sm" len="sm"/>
            <a:tailEnd type="none" w="sm" len="sm"/>
          </a:ln>
        </p:spPr>
      </p:sp>
      <p:sp>
        <p:nvSpPr>
          <p:cNvPr id="97" name="Google Shape;97;g1924ba69fe_3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98" name="Google Shape;98;g1924ba69fe_3_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1</a:t>
            </a:fld>
            <a:endParaRPr sz="1200">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38b255a5bf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38b255a5bf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3822536033_0_32: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g3822536033_0_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3822536033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3822536033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3822536033_0_38: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g3822536033_0_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3822536033_0_47: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g3822536033_0_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3822536033_0_53: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g3822536033_0_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3822536033_0_9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7" name="Google Shape;237;g3822536033_0_9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200" b="0" i="0" u="none" strike="noStrike" cap="none">
                <a:solidFill>
                  <a:schemeClr val="dk1"/>
                </a:solidFill>
                <a:latin typeface="Calibri"/>
                <a:ea typeface="Calibri"/>
                <a:cs typeface="Calibri"/>
                <a:sym typeface="Calibri"/>
              </a:rPr>
              <a:t>Think of a Dockerfile as being similar to a code file. You run the code file through a compiler and get a binary. With Dockerfile, you run it through a Docker client build process and get a Docker image.</a:t>
            </a:r>
            <a:endParaRPr sz="1200" b="0" i="0" u="none" strike="noStrike" cap="none">
              <a:solidFill>
                <a:schemeClr val="dk1"/>
              </a:solidFill>
              <a:latin typeface="Calibri"/>
              <a:ea typeface="Calibri"/>
              <a:cs typeface="Calibri"/>
              <a:sym typeface="Calibri"/>
            </a:endParaRPr>
          </a:p>
        </p:txBody>
      </p:sp>
      <p:sp>
        <p:nvSpPr>
          <p:cNvPr id="238" name="Google Shape;238;g3822536033_0_9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16</a:t>
            </a:fld>
            <a:endParaRPr sz="1200">
              <a:solidFill>
                <a:schemeClr val="dk1"/>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3822536033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3822536033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38b255a5bf_0_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7" name="Google Shape;257;g38b255a5bf_0_4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258" name="Google Shape;258;g38b255a5bf_0_4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18</a:t>
            </a:fld>
            <a:endParaRPr sz="1200">
              <a:solidFill>
                <a:schemeClr val="dk1"/>
              </a:solidFill>
              <a:latin typeface="Calibri"/>
              <a:ea typeface="Calibri"/>
              <a:cs typeface="Calibri"/>
              <a:sym typeface="Calibri"/>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8b255a5bf_0_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5" name="Google Shape;265;g38b255a5bf_0_5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266" name="Google Shape;266;g38b255a5bf_0_5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19</a:t>
            </a:fld>
            <a:endParaRPr sz="1200">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3822536033_0_158: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g3822536033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3822536033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3822536033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rgbClr val="333333"/>
                </a:solidFill>
                <a:highlight>
                  <a:srgbClr val="F8F8F8"/>
                </a:highlight>
                <a:latin typeface="Consolas"/>
                <a:ea typeface="Consolas"/>
                <a:cs typeface="Consolas"/>
                <a:sym typeface="Consolas"/>
              </a:rPr>
              <a:t>docker run --name my-nginx -d -p 8080:80 nginx:alpine</a:t>
            </a: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333333"/>
                </a:solidFill>
                <a:highlight>
                  <a:srgbClr val="F8F8F8"/>
                </a:highlight>
                <a:latin typeface="Consolas"/>
                <a:ea typeface="Consolas"/>
                <a:cs typeface="Consolas"/>
                <a:sym typeface="Consolas"/>
              </a:rPr>
              <a:t>To run a project generated from the Angular CLI in nginx do the following:</a:t>
            </a: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333333"/>
              </a:solidFill>
              <a:highlight>
                <a:srgbClr val="F8F8F8"/>
              </a:highlight>
              <a:latin typeface="Consolas"/>
              <a:ea typeface="Consolas"/>
              <a:cs typeface="Consolas"/>
              <a:sym typeface="Consolas"/>
            </a:endParaRPr>
          </a:p>
          <a:p>
            <a:pPr marL="457200" lvl="0" indent="-304800" algn="l" rtl="0">
              <a:lnSpc>
                <a:spcPct val="115000"/>
              </a:lnSpc>
              <a:spcBef>
                <a:spcPts val="0"/>
              </a:spcBef>
              <a:spcAft>
                <a:spcPts val="0"/>
              </a:spcAft>
              <a:buClr>
                <a:srgbClr val="333333"/>
              </a:buClr>
              <a:buSzPts val="1200"/>
              <a:buFont typeface="Consolas"/>
              <a:buAutoNum type="arabicPeriod"/>
            </a:pPr>
            <a:r>
              <a:rPr lang="en" sz="1200">
                <a:solidFill>
                  <a:srgbClr val="333333"/>
                </a:solidFill>
                <a:highlight>
                  <a:srgbClr val="F8F8F8"/>
                </a:highlight>
                <a:latin typeface="Consolas"/>
                <a:ea typeface="Consolas"/>
                <a:cs typeface="Consolas"/>
                <a:sym typeface="Consolas"/>
              </a:rPr>
              <a:t>Run ng build</a:t>
            </a:r>
            <a:endParaRPr sz="1200">
              <a:solidFill>
                <a:srgbClr val="333333"/>
              </a:solidFill>
              <a:highlight>
                <a:srgbClr val="F8F8F8"/>
              </a:highlight>
              <a:latin typeface="Consolas"/>
              <a:ea typeface="Consolas"/>
              <a:cs typeface="Consolas"/>
              <a:sym typeface="Consolas"/>
            </a:endParaRPr>
          </a:p>
          <a:p>
            <a:pPr marL="457200" lvl="0" indent="-304800" algn="l" rtl="0">
              <a:lnSpc>
                <a:spcPct val="115000"/>
              </a:lnSpc>
              <a:spcBef>
                <a:spcPts val="0"/>
              </a:spcBef>
              <a:spcAft>
                <a:spcPts val="0"/>
              </a:spcAft>
              <a:buClr>
                <a:srgbClr val="333333"/>
              </a:buClr>
              <a:buSzPts val="1200"/>
              <a:buFont typeface="Consolas"/>
              <a:buAutoNum type="arabicPeriod"/>
            </a:pPr>
            <a:r>
              <a:rPr lang="en" sz="1200">
                <a:solidFill>
                  <a:srgbClr val="333333"/>
                </a:solidFill>
                <a:highlight>
                  <a:srgbClr val="F8F8F8"/>
                </a:highlight>
                <a:latin typeface="Consolas"/>
                <a:ea typeface="Consolas"/>
                <a:cs typeface="Consolas"/>
                <a:sym typeface="Consolas"/>
              </a:rPr>
              <a:t>cd into the "dist" folder</a:t>
            </a:r>
            <a:endParaRPr sz="1200">
              <a:solidFill>
                <a:srgbClr val="333333"/>
              </a:solidFill>
              <a:highlight>
                <a:srgbClr val="F8F8F8"/>
              </a:highlight>
              <a:latin typeface="Consolas"/>
              <a:ea typeface="Consolas"/>
              <a:cs typeface="Consolas"/>
              <a:sym typeface="Consolas"/>
            </a:endParaRPr>
          </a:p>
          <a:p>
            <a:pPr marL="457200" lvl="0" indent="-304800" algn="l" rtl="0">
              <a:lnSpc>
                <a:spcPct val="115000"/>
              </a:lnSpc>
              <a:spcBef>
                <a:spcPts val="0"/>
              </a:spcBef>
              <a:spcAft>
                <a:spcPts val="0"/>
              </a:spcAft>
              <a:buClr>
                <a:srgbClr val="333333"/>
              </a:buClr>
              <a:buSzPts val="1200"/>
              <a:buFont typeface="Consolas"/>
              <a:buAutoNum type="arabicPeriod"/>
            </a:pPr>
            <a:r>
              <a:rPr lang="en" sz="1200">
                <a:solidFill>
                  <a:srgbClr val="333333"/>
                </a:solidFill>
                <a:highlight>
                  <a:srgbClr val="F8F8F8"/>
                </a:highlight>
                <a:latin typeface="Consolas"/>
                <a:ea typeface="Consolas"/>
                <a:cs typeface="Consolas"/>
                <a:sym typeface="Consolas"/>
              </a:rPr>
              <a:t>Run the following command:</a:t>
            </a:r>
            <a:endParaRPr sz="1200">
              <a:solidFill>
                <a:srgbClr val="333333"/>
              </a:solidFill>
              <a:highlight>
                <a:srgbClr val="F8F8F8"/>
              </a:highlight>
              <a:latin typeface="Consolas"/>
              <a:ea typeface="Consolas"/>
              <a:cs typeface="Consolas"/>
              <a:sym typeface="Consolas"/>
            </a:endParaRPr>
          </a:p>
          <a:p>
            <a:pPr marL="0" lvl="0" indent="457200" algn="l" rtl="0">
              <a:lnSpc>
                <a:spcPct val="115000"/>
              </a:lnSpc>
              <a:spcBef>
                <a:spcPts val="0"/>
              </a:spcBef>
              <a:spcAft>
                <a:spcPts val="0"/>
              </a:spcAft>
              <a:buNone/>
            </a:pPr>
            <a:r>
              <a:rPr lang="en" sz="1200">
                <a:solidFill>
                  <a:srgbClr val="333333"/>
                </a:solidFill>
                <a:highlight>
                  <a:srgbClr val="F8F8F8"/>
                </a:highlight>
                <a:latin typeface="Consolas"/>
                <a:ea typeface="Consolas"/>
                <a:cs typeface="Consolas"/>
                <a:sym typeface="Consolas"/>
              </a:rPr>
              <a:t/>
            </a:r>
            <a:br>
              <a:rPr lang="en" sz="1200">
                <a:solidFill>
                  <a:srgbClr val="333333"/>
                </a:solidFill>
                <a:highlight>
                  <a:srgbClr val="F8F8F8"/>
                </a:highlight>
                <a:latin typeface="Consolas"/>
                <a:ea typeface="Consolas"/>
                <a:cs typeface="Consolas"/>
                <a:sym typeface="Consolas"/>
              </a:rPr>
            </a:br>
            <a:r>
              <a:rPr lang="en" sz="1200">
                <a:solidFill>
                  <a:srgbClr val="333333"/>
                </a:solidFill>
                <a:highlight>
                  <a:srgbClr val="F8F8F8"/>
                </a:highlight>
                <a:latin typeface="Consolas"/>
                <a:ea typeface="Consolas"/>
                <a:cs typeface="Consolas"/>
                <a:sym typeface="Consolas"/>
              </a:rPr>
              <a:t>	docker run -d -p 8080:80 -v $(pwd):/usr/share/nginx/html nginx:alpine</a:t>
            </a:r>
            <a:endParaRPr sz="1200">
              <a:solidFill>
                <a:srgbClr val="333333"/>
              </a:solidFill>
              <a:highlight>
                <a:srgbClr val="F8F8F8"/>
              </a:highlight>
              <a:latin typeface="Consolas"/>
              <a:ea typeface="Consolas"/>
              <a:cs typeface="Consolas"/>
              <a:sym typeface="Consolas"/>
            </a:endParaRPr>
          </a:p>
          <a:p>
            <a:pPr marL="0" lvl="0" indent="457200" algn="l" rtl="0">
              <a:lnSpc>
                <a:spcPct val="115000"/>
              </a:lnSpc>
              <a:spcBef>
                <a:spcPts val="0"/>
              </a:spcBef>
              <a:spcAft>
                <a:spcPts val="0"/>
              </a:spcAft>
              <a:buNone/>
            </a:pP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333333"/>
                </a:solidFill>
                <a:highlight>
                  <a:srgbClr val="F8F8F8"/>
                </a:highlight>
                <a:latin typeface="Consolas"/>
                <a:ea typeface="Consolas"/>
                <a:cs typeface="Consolas"/>
                <a:sym typeface="Consolas"/>
              </a:rPr>
              <a:t>Note: The Angular CLI currently deletes the "dist" folder and recreates it when running ng build so if you run it again the volume defined above won't work correctly. Something I'm hoping they'll change.</a:t>
            </a: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333333"/>
              </a:solidFill>
              <a:highlight>
                <a:srgbClr val="F8F8F8"/>
              </a:highlight>
              <a:latin typeface="Consolas"/>
              <a:ea typeface="Consolas"/>
              <a:cs typeface="Consolas"/>
              <a:sym typeface="Consolas"/>
            </a:endParaRPr>
          </a:p>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3822536033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3822536033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3822536033_0_3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3822536033_0_3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3822536033_0_396: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g3822536033_0_39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3822536033_0_40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1" name="Google Shape;311;g3822536033_0_40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200" b="0" i="0" u="none" strike="noStrike" cap="none">
                <a:solidFill>
                  <a:schemeClr val="dk1"/>
                </a:solidFill>
                <a:latin typeface="Calibri"/>
                <a:ea typeface="Calibri"/>
                <a:cs typeface="Calibri"/>
                <a:sym typeface="Calibri"/>
              </a:rPr>
              <a:t>Think of a Dockerfile as being similar to a code file. You run the code file through a compiler and get a binary. With Dockerfile, you run it through a Docker client build process and get a Docker image.</a:t>
            </a:r>
            <a:endParaRPr sz="1200" b="0" i="0" u="none" strike="noStrike" cap="none">
              <a:solidFill>
                <a:schemeClr val="dk1"/>
              </a:solidFill>
              <a:latin typeface="Calibri"/>
              <a:ea typeface="Calibri"/>
              <a:cs typeface="Calibri"/>
              <a:sym typeface="Calibri"/>
            </a:endParaRPr>
          </a:p>
        </p:txBody>
      </p:sp>
      <p:sp>
        <p:nvSpPr>
          <p:cNvPr id="312" name="Google Shape;312;g3822536033_0_40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24</a:t>
            </a:fld>
            <a:endParaRPr sz="1200">
              <a:solidFill>
                <a:schemeClr val="dk1"/>
              </a:solidFill>
              <a:latin typeface="Calibri"/>
              <a:ea typeface="Calibri"/>
              <a:cs typeface="Calibri"/>
              <a:sym typeface="Calibri"/>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38b255a5bf_0_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8" name="Google Shape;328;g38b255a5bf_0_2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329" name="Google Shape;329;g38b255a5bf_0_2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25</a:t>
            </a:fld>
            <a:endParaRPr sz="1200">
              <a:solidFill>
                <a:schemeClr val="dk1"/>
              </a:solidFill>
              <a:latin typeface="Calibri"/>
              <a:ea typeface="Calibri"/>
              <a:cs typeface="Calibri"/>
              <a:sym typeface="Calibri"/>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822536033_0_4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1" name="Google Shape;341;g3822536033_0_42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200" b="0" i="0" u="none" strike="noStrike" cap="none">
                <a:solidFill>
                  <a:schemeClr val="dk1"/>
                </a:solidFill>
                <a:latin typeface="Calibri"/>
                <a:ea typeface="Calibri"/>
                <a:cs typeface="Calibri"/>
                <a:sym typeface="Calibri"/>
              </a:rPr>
              <a:t>A data volume is directory or file that is mounted directly into a container.</a:t>
            </a:r>
            <a:endParaRPr/>
          </a:p>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None/>
            </a:pPr>
            <a:r>
              <a:rPr lang="en" sz="1200" b="0" i="0" u="none" strike="noStrike" cap="none">
                <a:solidFill>
                  <a:schemeClr val="dk1"/>
                </a:solidFill>
                <a:latin typeface="Calibri"/>
                <a:ea typeface="Calibri"/>
                <a:cs typeface="Calibri"/>
                <a:sym typeface="Calibri"/>
              </a:rPr>
              <a:t>https://docs.docker.com/engine/userguide/storagedriver/imagesandcontainers/</a:t>
            </a:r>
            <a:endParaRPr sz="1200" b="0" i="0" u="none" strike="noStrike" cap="none">
              <a:solidFill>
                <a:schemeClr val="dk1"/>
              </a:solidFill>
              <a:latin typeface="Calibri"/>
              <a:ea typeface="Calibri"/>
              <a:cs typeface="Calibri"/>
              <a:sym typeface="Calibri"/>
            </a:endParaRPr>
          </a:p>
        </p:txBody>
      </p:sp>
      <p:sp>
        <p:nvSpPr>
          <p:cNvPr id="342" name="Google Shape;342;g3822536033_0_42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26</a:t>
            </a:fld>
            <a:endParaRPr sz="1200">
              <a:solidFill>
                <a:schemeClr val="dk1"/>
              </a:solidFill>
              <a:latin typeface="Calibri"/>
              <a:ea typeface="Calibri"/>
              <a:cs typeface="Calibri"/>
              <a:sym typeface="Calibri"/>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38b255a5bf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2" name="Google Shape;352;g38b255a5bf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353" name="Google Shape;353;g38b255a5bf_0_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27</a:t>
            </a:fld>
            <a:endParaRPr sz="1200">
              <a:solidFill>
                <a:schemeClr val="dk1"/>
              </a:solidFill>
              <a:latin typeface="Calibri"/>
              <a:ea typeface="Calibri"/>
              <a:cs typeface="Calibri"/>
              <a:sym typeface="Calibri"/>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38b255a5bf_0_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7" name="Google Shape;367;g38b255a5bf_0_1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368" name="Google Shape;368;g38b255a5bf_0_1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28</a:t>
            </a:fld>
            <a:endParaRPr sz="1200">
              <a:solidFill>
                <a:schemeClr val="dk1"/>
              </a:solidFill>
              <a:latin typeface="Calibri"/>
              <a:ea typeface="Calibri"/>
              <a:cs typeface="Calibri"/>
              <a:sym typeface="Calibri"/>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3822536033_0_3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3822536033_0_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rgbClr val="333333"/>
                </a:solidFill>
                <a:highlight>
                  <a:srgbClr val="F8F8F8"/>
                </a:highlight>
                <a:latin typeface="Consolas"/>
                <a:ea typeface="Consolas"/>
                <a:cs typeface="Consolas"/>
                <a:sym typeface="Consolas"/>
              </a:rPr>
              <a:t>docker run --name my-nginx -d -p 8080:80 nginx:alpine</a:t>
            </a: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333333"/>
                </a:solidFill>
                <a:highlight>
                  <a:srgbClr val="F8F8F8"/>
                </a:highlight>
                <a:latin typeface="Consolas"/>
                <a:ea typeface="Consolas"/>
                <a:cs typeface="Consolas"/>
                <a:sym typeface="Consolas"/>
              </a:rPr>
              <a:t>To run a project generated from the Angular CLI in nginx do the following:</a:t>
            </a: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333333"/>
              </a:solidFill>
              <a:highlight>
                <a:srgbClr val="F8F8F8"/>
              </a:highlight>
              <a:latin typeface="Consolas"/>
              <a:ea typeface="Consolas"/>
              <a:cs typeface="Consolas"/>
              <a:sym typeface="Consolas"/>
            </a:endParaRPr>
          </a:p>
          <a:p>
            <a:pPr marL="457200" lvl="0" indent="-304800" algn="l" rtl="0">
              <a:lnSpc>
                <a:spcPct val="115000"/>
              </a:lnSpc>
              <a:spcBef>
                <a:spcPts val="0"/>
              </a:spcBef>
              <a:spcAft>
                <a:spcPts val="0"/>
              </a:spcAft>
              <a:buClr>
                <a:srgbClr val="333333"/>
              </a:buClr>
              <a:buSzPts val="1200"/>
              <a:buFont typeface="Consolas"/>
              <a:buAutoNum type="arabicPeriod"/>
            </a:pPr>
            <a:r>
              <a:rPr lang="en" sz="1200">
                <a:solidFill>
                  <a:srgbClr val="333333"/>
                </a:solidFill>
                <a:highlight>
                  <a:srgbClr val="F8F8F8"/>
                </a:highlight>
                <a:latin typeface="Consolas"/>
                <a:ea typeface="Consolas"/>
                <a:cs typeface="Consolas"/>
                <a:sym typeface="Consolas"/>
              </a:rPr>
              <a:t>Run ng build</a:t>
            </a:r>
            <a:endParaRPr sz="1200">
              <a:solidFill>
                <a:srgbClr val="333333"/>
              </a:solidFill>
              <a:highlight>
                <a:srgbClr val="F8F8F8"/>
              </a:highlight>
              <a:latin typeface="Consolas"/>
              <a:ea typeface="Consolas"/>
              <a:cs typeface="Consolas"/>
              <a:sym typeface="Consolas"/>
            </a:endParaRPr>
          </a:p>
          <a:p>
            <a:pPr marL="457200" lvl="0" indent="-304800" algn="l" rtl="0">
              <a:lnSpc>
                <a:spcPct val="115000"/>
              </a:lnSpc>
              <a:spcBef>
                <a:spcPts val="0"/>
              </a:spcBef>
              <a:spcAft>
                <a:spcPts val="0"/>
              </a:spcAft>
              <a:buClr>
                <a:srgbClr val="333333"/>
              </a:buClr>
              <a:buSzPts val="1200"/>
              <a:buFont typeface="Consolas"/>
              <a:buAutoNum type="arabicPeriod"/>
            </a:pPr>
            <a:r>
              <a:rPr lang="en" sz="1200">
                <a:solidFill>
                  <a:srgbClr val="333333"/>
                </a:solidFill>
                <a:highlight>
                  <a:srgbClr val="F8F8F8"/>
                </a:highlight>
                <a:latin typeface="Consolas"/>
                <a:ea typeface="Consolas"/>
                <a:cs typeface="Consolas"/>
                <a:sym typeface="Consolas"/>
              </a:rPr>
              <a:t>cd into the "dist" folder</a:t>
            </a:r>
            <a:endParaRPr sz="1200">
              <a:solidFill>
                <a:srgbClr val="333333"/>
              </a:solidFill>
              <a:highlight>
                <a:srgbClr val="F8F8F8"/>
              </a:highlight>
              <a:latin typeface="Consolas"/>
              <a:ea typeface="Consolas"/>
              <a:cs typeface="Consolas"/>
              <a:sym typeface="Consolas"/>
            </a:endParaRPr>
          </a:p>
          <a:p>
            <a:pPr marL="457200" lvl="0" indent="-304800" algn="l" rtl="0">
              <a:lnSpc>
                <a:spcPct val="115000"/>
              </a:lnSpc>
              <a:spcBef>
                <a:spcPts val="0"/>
              </a:spcBef>
              <a:spcAft>
                <a:spcPts val="0"/>
              </a:spcAft>
              <a:buClr>
                <a:srgbClr val="333333"/>
              </a:buClr>
              <a:buSzPts val="1200"/>
              <a:buFont typeface="Consolas"/>
              <a:buAutoNum type="arabicPeriod"/>
            </a:pPr>
            <a:r>
              <a:rPr lang="en" sz="1200">
                <a:solidFill>
                  <a:srgbClr val="333333"/>
                </a:solidFill>
                <a:highlight>
                  <a:srgbClr val="F8F8F8"/>
                </a:highlight>
                <a:latin typeface="Consolas"/>
                <a:ea typeface="Consolas"/>
                <a:cs typeface="Consolas"/>
                <a:sym typeface="Consolas"/>
              </a:rPr>
              <a:t>Run the following command:</a:t>
            </a:r>
            <a:endParaRPr sz="1200">
              <a:solidFill>
                <a:srgbClr val="333333"/>
              </a:solidFill>
              <a:highlight>
                <a:srgbClr val="F8F8F8"/>
              </a:highlight>
              <a:latin typeface="Consolas"/>
              <a:ea typeface="Consolas"/>
              <a:cs typeface="Consolas"/>
              <a:sym typeface="Consolas"/>
            </a:endParaRPr>
          </a:p>
          <a:p>
            <a:pPr marL="0" lvl="0" indent="457200" algn="l" rtl="0">
              <a:lnSpc>
                <a:spcPct val="115000"/>
              </a:lnSpc>
              <a:spcBef>
                <a:spcPts val="0"/>
              </a:spcBef>
              <a:spcAft>
                <a:spcPts val="0"/>
              </a:spcAft>
              <a:buNone/>
            </a:pPr>
            <a:r>
              <a:rPr lang="en" sz="1200">
                <a:solidFill>
                  <a:srgbClr val="333333"/>
                </a:solidFill>
                <a:highlight>
                  <a:srgbClr val="F8F8F8"/>
                </a:highlight>
                <a:latin typeface="Consolas"/>
                <a:ea typeface="Consolas"/>
                <a:cs typeface="Consolas"/>
                <a:sym typeface="Consolas"/>
              </a:rPr>
              <a:t/>
            </a:r>
            <a:br>
              <a:rPr lang="en" sz="1200">
                <a:solidFill>
                  <a:srgbClr val="333333"/>
                </a:solidFill>
                <a:highlight>
                  <a:srgbClr val="F8F8F8"/>
                </a:highlight>
                <a:latin typeface="Consolas"/>
                <a:ea typeface="Consolas"/>
                <a:cs typeface="Consolas"/>
                <a:sym typeface="Consolas"/>
              </a:rPr>
            </a:br>
            <a:r>
              <a:rPr lang="en" sz="1200">
                <a:solidFill>
                  <a:srgbClr val="333333"/>
                </a:solidFill>
                <a:highlight>
                  <a:srgbClr val="F8F8F8"/>
                </a:highlight>
                <a:latin typeface="Consolas"/>
                <a:ea typeface="Consolas"/>
                <a:cs typeface="Consolas"/>
                <a:sym typeface="Consolas"/>
              </a:rPr>
              <a:t>	docker run -d -p 8080:80 -v $(pwd):/usr/share/nginx/html nginx:alpine</a:t>
            </a:r>
            <a:endParaRPr sz="1200">
              <a:solidFill>
                <a:srgbClr val="333333"/>
              </a:solidFill>
              <a:highlight>
                <a:srgbClr val="F8F8F8"/>
              </a:highlight>
              <a:latin typeface="Consolas"/>
              <a:ea typeface="Consolas"/>
              <a:cs typeface="Consolas"/>
              <a:sym typeface="Consolas"/>
            </a:endParaRPr>
          </a:p>
          <a:p>
            <a:pPr marL="0" lvl="0" indent="457200" algn="l" rtl="0">
              <a:lnSpc>
                <a:spcPct val="115000"/>
              </a:lnSpc>
              <a:spcBef>
                <a:spcPts val="0"/>
              </a:spcBef>
              <a:spcAft>
                <a:spcPts val="0"/>
              </a:spcAft>
              <a:buNone/>
            </a:pP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333333"/>
                </a:solidFill>
                <a:highlight>
                  <a:srgbClr val="F8F8F8"/>
                </a:highlight>
                <a:latin typeface="Consolas"/>
                <a:ea typeface="Consolas"/>
                <a:cs typeface="Consolas"/>
                <a:sym typeface="Consolas"/>
              </a:rPr>
              <a:t>Note: The Angular CLI currently deletes the "dist" folder and recreates it when running ng build so if you run it again the volume defined above won't work correctly. Something I'm hoping they'll change.</a:t>
            </a: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333333"/>
              </a:solidFill>
              <a:highlight>
                <a:srgbClr val="F8F8F8"/>
              </a:highlight>
              <a:latin typeface="Consolas"/>
              <a:ea typeface="Consolas"/>
              <a:cs typeface="Consolas"/>
              <a:sym typeface="Consolas"/>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298e55162e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298e55162e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3822536033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382253603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3822536033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3822536033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3822536033_0_4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7" name="Google Shape;397;g3822536033_0_4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200" b="0" i="0" u="none" strike="noStrike" cap="none">
                <a:solidFill>
                  <a:schemeClr val="dk1"/>
                </a:solidFill>
                <a:latin typeface="Calibri"/>
                <a:ea typeface="Calibri"/>
                <a:cs typeface="Calibri"/>
                <a:sym typeface="Calibri"/>
              </a:rPr>
              <a:t>Think of a Dockerfile as being similar to a code file. You run the code file through a compiler and get a binary. With Dockerfile, you run it through a Docker client build process and get a Docker image.</a:t>
            </a:r>
            <a:endParaRPr sz="1200" b="0" i="0" u="none" strike="noStrike" cap="none">
              <a:solidFill>
                <a:schemeClr val="dk1"/>
              </a:solidFill>
              <a:latin typeface="Calibri"/>
              <a:ea typeface="Calibri"/>
              <a:cs typeface="Calibri"/>
              <a:sym typeface="Calibri"/>
            </a:endParaRPr>
          </a:p>
        </p:txBody>
      </p:sp>
      <p:sp>
        <p:nvSpPr>
          <p:cNvPr id="398" name="Google Shape;398;g3822536033_0_4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32</a:t>
            </a:fld>
            <a:endParaRPr sz="1200">
              <a:solidFill>
                <a:schemeClr val="dk1"/>
              </a:solidFill>
              <a:latin typeface="Calibri"/>
              <a:ea typeface="Calibri"/>
              <a:cs typeface="Calibri"/>
              <a:sym typeface="Calibri"/>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3822536033_0_4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3822536033_0_4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rgbClr val="333333"/>
                </a:solidFill>
                <a:highlight>
                  <a:srgbClr val="F8F8F8"/>
                </a:highlight>
                <a:latin typeface="Consolas"/>
                <a:ea typeface="Consolas"/>
                <a:cs typeface="Consolas"/>
                <a:sym typeface="Consolas"/>
              </a:rPr>
              <a:t>docker run --name my-nginx -d -p 8080:80 nginx:alpine</a:t>
            </a: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333333"/>
                </a:solidFill>
                <a:highlight>
                  <a:srgbClr val="F8F8F8"/>
                </a:highlight>
                <a:latin typeface="Consolas"/>
                <a:ea typeface="Consolas"/>
                <a:cs typeface="Consolas"/>
                <a:sym typeface="Consolas"/>
              </a:rPr>
              <a:t>To run a project generated from the Angular CLI in nginx do the following:</a:t>
            </a: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333333"/>
              </a:solidFill>
              <a:highlight>
                <a:srgbClr val="F8F8F8"/>
              </a:highlight>
              <a:latin typeface="Consolas"/>
              <a:ea typeface="Consolas"/>
              <a:cs typeface="Consolas"/>
              <a:sym typeface="Consolas"/>
            </a:endParaRPr>
          </a:p>
          <a:p>
            <a:pPr marL="457200" lvl="0" indent="-304800" algn="l" rtl="0">
              <a:lnSpc>
                <a:spcPct val="115000"/>
              </a:lnSpc>
              <a:spcBef>
                <a:spcPts val="0"/>
              </a:spcBef>
              <a:spcAft>
                <a:spcPts val="0"/>
              </a:spcAft>
              <a:buClr>
                <a:srgbClr val="333333"/>
              </a:buClr>
              <a:buSzPts val="1200"/>
              <a:buFont typeface="Consolas"/>
              <a:buAutoNum type="arabicPeriod"/>
            </a:pPr>
            <a:r>
              <a:rPr lang="en" sz="1200">
                <a:solidFill>
                  <a:srgbClr val="333333"/>
                </a:solidFill>
                <a:highlight>
                  <a:srgbClr val="F8F8F8"/>
                </a:highlight>
                <a:latin typeface="Consolas"/>
                <a:ea typeface="Consolas"/>
                <a:cs typeface="Consolas"/>
                <a:sym typeface="Consolas"/>
              </a:rPr>
              <a:t>Run ng build</a:t>
            </a:r>
            <a:endParaRPr sz="1200">
              <a:solidFill>
                <a:srgbClr val="333333"/>
              </a:solidFill>
              <a:highlight>
                <a:srgbClr val="F8F8F8"/>
              </a:highlight>
              <a:latin typeface="Consolas"/>
              <a:ea typeface="Consolas"/>
              <a:cs typeface="Consolas"/>
              <a:sym typeface="Consolas"/>
            </a:endParaRPr>
          </a:p>
          <a:p>
            <a:pPr marL="457200" lvl="0" indent="-304800" algn="l" rtl="0">
              <a:lnSpc>
                <a:spcPct val="115000"/>
              </a:lnSpc>
              <a:spcBef>
                <a:spcPts val="0"/>
              </a:spcBef>
              <a:spcAft>
                <a:spcPts val="0"/>
              </a:spcAft>
              <a:buClr>
                <a:srgbClr val="333333"/>
              </a:buClr>
              <a:buSzPts val="1200"/>
              <a:buFont typeface="Consolas"/>
              <a:buAutoNum type="arabicPeriod"/>
            </a:pPr>
            <a:r>
              <a:rPr lang="en" sz="1200">
                <a:solidFill>
                  <a:srgbClr val="333333"/>
                </a:solidFill>
                <a:highlight>
                  <a:srgbClr val="F8F8F8"/>
                </a:highlight>
                <a:latin typeface="Consolas"/>
                <a:ea typeface="Consolas"/>
                <a:cs typeface="Consolas"/>
                <a:sym typeface="Consolas"/>
              </a:rPr>
              <a:t>cd into the "dist" folder</a:t>
            </a:r>
            <a:endParaRPr sz="1200">
              <a:solidFill>
                <a:srgbClr val="333333"/>
              </a:solidFill>
              <a:highlight>
                <a:srgbClr val="F8F8F8"/>
              </a:highlight>
              <a:latin typeface="Consolas"/>
              <a:ea typeface="Consolas"/>
              <a:cs typeface="Consolas"/>
              <a:sym typeface="Consolas"/>
            </a:endParaRPr>
          </a:p>
          <a:p>
            <a:pPr marL="457200" lvl="0" indent="-304800" algn="l" rtl="0">
              <a:lnSpc>
                <a:spcPct val="115000"/>
              </a:lnSpc>
              <a:spcBef>
                <a:spcPts val="0"/>
              </a:spcBef>
              <a:spcAft>
                <a:spcPts val="0"/>
              </a:spcAft>
              <a:buClr>
                <a:srgbClr val="333333"/>
              </a:buClr>
              <a:buSzPts val="1200"/>
              <a:buFont typeface="Consolas"/>
              <a:buAutoNum type="arabicPeriod"/>
            </a:pPr>
            <a:r>
              <a:rPr lang="en" sz="1200">
                <a:solidFill>
                  <a:srgbClr val="333333"/>
                </a:solidFill>
                <a:highlight>
                  <a:srgbClr val="F8F8F8"/>
                </a:highlight>
                <a:latin typeface="Consolas"/>
                <a:ea typeface="Consolas"/>
                <a:cs typeface="Consolas"/>
                <a:sym typeface="Consolas"/>
              </a:rPr>
              <a:t>Run the following command:</a:t>
            </a:r>
            <a:endParaRPr sz="1200">
              <a:solidFill>
                <a:srgbClr val="333333"/>
              </a:solidFill>
              <a:highlight>
                <a:srgbClr val="F8F8F8"/>
              </a:highlight>
              <a:latin typeface="Consolas"/>
              <a:ea typeface="Consolas"/>
              <a:cs typeface="Consolas"/>
              <a:sym typeface="Consolas"/>
            </a:endParaRPr>
          </a:p>
          <a:p>
            <a:pPr marL="0" lvl="0" indent="457200" algn="l" rtl="0">
              <a:lnSpc>
                <a:spcPct val="115000"/>
              </a:lnSpc>
              <a:spcBef>
                <a:spcPts val="0"/>
              </a:spcBef>
              <a:spcAft>
                <a:spcPts val="0"/>
              </a:spcAft>
              <a:buNone/>
            </a:pPr>
            <a:r>
              <a:rPr lang="en" sz="1200">
                <a:solidFill>
                  <a:srgbClr val="333333"/>
                </a:solidFill>
                <a:highlight>
                  <a:srgbClr val="F8F8F8"/>
                </a:highlight>
                <a:latin typeface="Consolas"/>
                <a:ea typeface="Consolas"/>
                <a:cs typeface="Consolas"/>
                <a:sym typeface="Consolas"/>
              </a:rPr>
              <a:t/>
            </a:r>
            <a:br>
              <a:rPr lang="en" sz="1200">
                <a:solidFill>
                  <a:srgbClr val="333333"/>
                </a:solidFill>
                <a:highlight>
                  <a:srgbClr val="F8F8F8"/>
                </a:highlight>
                <a:latin typeface="Consolas"/>
                <a:ea typeface="Consolas"/>
                <a:cs typeface="Consolas"/>
                <a:sym typeface="Consolas"/>
              </a:rPr>
            </a:br>
            <a:r>
              <a:rPr lang="en" sz="1200">
                <a:solidFill>
                  <a:srgbClr val="333333"/>
                </a:solidFill>
                <a:highlight>
                  <a:srgbClr val="F8F8F8"/>
                </a:highlight>
                <a:latin typeface="Consolas"/>
                <a:ea typeface="Consolas"/>
                <a:cs typeface="Consolas"/>
                <a:sym typeface="Consolas"/>
              </a:rPr>
              <a:t>	docker run -d -p 8080:80 -v $(pwd):/usr/share/nginx/html nginx:alpine</a:t>
            </a:r>
            <a:endParaRPr sz="1200">
              <a:solidFill>
                <a:srgbClr val="333333"/>
              </a:solidFill>
              <a:highlight>
                <a:srgbClr val="F8F8F8"/>
              </a:highlight>
              <a:latin typeface="Consolas"/>
              <a:ea typeface="Consolas"/>
              <a:cs typeface="Consolas"/>
              <a:sym typeface="Consolas"/>
            </a:endParaRPr>
          </a:p>
          <a:p>
            <a:pPr marL="0" lvl="0" indent="457200" algn="l" rtl="0">
              <a:lnSpc>
                <a:spcPct val="115000"/>
              </a:lnSpc>
              <a:spcBef>
                <a:spcPts val="0"/>
              </a:spcBef>
              <a:spcAft>
                <a:spcPts val="0"/>
              </a:spcAft>
              <a:buNone/>
            </a:pP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333333"/>
                </a:solidFill>
                <a:highlight>
                  <a:srgbClr val="F8F8F8"/>
                </a:highlight>
                <a:latin typeface="Consolas"/>
                <a:ea typeface="Consolas"/>
                <a:cs typeface="Consolas"/>
                <a:sym typeface="Consolas"/>
              </a:rPr>
              <a:t>Note: The Angular CLI currently deletes the "dist" folder and recreates it when running ng build so if you run it again the volume defined above won't work correctly. Something I'm hoping they'll change.</a:t>
            </a: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333333"/>
              </a:solidFill>
              <a:highlight>
                <a:srgbClr val="F8F8F8"/>
              </a:highlight>
              <a:latin typeface="Consolas"/>
              <a:ea typeface="Consolas"/>
              <a:cs typeface="Consolas"/>
              <a:sym typeface="Consolas"/>
            </a:endParaRPr>
          </a:p>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3822536033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3822536033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298e43c422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429" name="Google Shape;429;g298e43c422_0_19:notes"/>
          <p:cNvSpPr txBox="1">
            <a:spLocks noGrp="1"/>
          </p:cNvSpPr>
          <p:nvPr>
            <p:ph type="body" idx="1"/>
          </p:nvPr>
        </p:nvSpPr>
        <p:spPr>
          <a:xfrm>
            <a:off x="686098" y="4343703"/>
            <a:ext cx="5485805" cy="4113892"/>
          </a:xfrm>
          <a:prstGeom prst="rect">
            <a:avLst/>
          </a:prstGeom>
          <a:noFill/>
          <a:ln>
            <a:noFill/>
          </a:ln>
        </p:spPr>
        <p:txBody>
          <a:bodyPr spcFirstLastPara="1" wrap="square" lIns="91100" tIns="45550" rIns="91100" bIns="45550" anchor="t" anchorCtr="0">
            <a:noAutofit/>
          </a:bodyPr>
          <a:lstStyle/>
          <a:p>
            <a:pPr marL="0" marR="0" lvl="0" indent="0" algn="l" rtl="0">
              <a:spcBef>
                <a:spcPts val="0"/>
              </a:spcBef>
              <a:spcAft>
                <a:spcPts val="0"/>
              </a:spcAft>
              <a:buNone/>
            </a:pPr>
            <a:r>
              <a:rPr lang="en" sz="1100" b="0" i="0" u="none" strike="noStrike" cap="none">
                <a:solidFill>
                  <a:schemeClr val="dk1"/>
                </a:solidFill>
                <a:latin typeface="Arial"/>
                <a:ea typeface="Arial"/>
                <a:cs typeface="Arial"/>
                <a:sym typeface="Arial"/>
              </a:rPr>
              <a:t>http://microservices.io/patterns/microservices.html</a:t>
            </a:r>
            <a:endParaRPr sz="1100" b="0" i="0" u="none" strike="noStrike" cap="none">
              <a:solidFill>
                <a:schemeClr val="dk1"/>
              </a:solidFill>
              <a:latin typeface="Arial"/>
              <a:ea typeface="Arial"/>
              <a:cs typeface="Arial"/>
              <a:sym typeface="Arial"/>
            </a:endParaRPr>
          </a:p>
          <a:p>
            <a:pPr marL="0" marR="0" lvl="0" indent="0" algn="l" rtl="0">
              <a:spcBef>
                <a:spcPts val="300"/>
              </a:spcBef>
              <a:spcAft>
                <a:spcPts val="0"/>
              </a:spcAft>
              <a:buNone/>
            </a:pPr>
            <a:endParaRPr sz="1100" b="0" i="0" u="none" strike="noStrike" cap="none">
              <a:solidFill>
                <a:schemeClr val="dk1"/>
              </a:solidFill>
              <a:latin typeface="Arial"/>
              <a:ea typeface="Arial"/>
              <a:cs typeface="Arial"/>
              <a:sym typeface="Arial"/>
            </a:endParaRPr>
          </a:p>
          <a:p>
            <a:pPr marL="0" marR="0" lvl="0" indent="0" algn="l" rtl="0">
              <a:spcBef>
                <a:spcPts val="700"/>
              </a:spcBef>
              <a:spcAft>
                <a:spcPts val="0"/>
              </a:spcAft>
              <a:buNone/>
            </a:pPr>
            <a:r>
              <a:rPr lang="en" sz="2400" b="0" i="0" u="none" strike="noStrike" cap="none">
                <a:solidFill>
                  <a:schemeClr val="dk1"/>
                </a:solidFill>
                <a:latin typeface="Arial"/>
                <a:ea typeface="Arial"/>
                <a:cs typeface="Arial"/>
                <a:sym typeface="Arial"/>
              </a:rPr>
              <a:t>Animate from left to right. For example, show the "mobile app" circle (fade in), then show "API Gateway", then fade in arrows to Account Services, Inventory, Storefront, the DBs, etc. Then, lastly animate in the "Browser" pointing to "Storefront WebApp".</a:t>
            </a:r>
            <a:endParaRPr sz="1300"/>
          </a:p>
        </p:txBody>
      </p:sp>
      <p:sp>
        <p:nvSpPr>
          <p:cNvPr id="430" name="Google Shape;430;g298e43c422_0_19:notes"/>
          <p:cNvSpPr txBox="1">
            <a:spLocks noGrp="1"/>
          </p:cNvSpPr>
          <p:nvPr>
            <p:ph type="sldNum" idx="12"/>
          </p:nvPr>
        </p:nvSpPr>
        <p:spPr>
          <a:xfrm>
            <a:off x="3884414" y="8685894"/>
            <a:ext cx="2972098" cy="456595"/>
          </a:xfrm>
          <a:prstGeom prst="rect">
            <a:avLst/>
          </a:prstGeom>
          <a:noFill/>
          <a:ln>
            <a:noFill/>
          </a:ln>
        </p:spPr>
        <p:txBody>
          <a:bodyPr spcFirstLastPara="1" wrap="square" lIns="91100" tIns="45550" rIns="91100" bIns="4555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Arial"/>
                <a:ea typeface="Arial"/>
                <a:cs typeface="Arial"/>
                <a:sym typeface="Arial"/>
              </a:rPr>
              <a:t>35</a:t>
            </a:fld>
            <a:endParaRPr sz="1200">
              <a:solidFill>
                <a:schemeClr val="dk1"/>
              </a:solidFill>
              <a:latin typeface="Arial"/>
              <a:ea typeface="Arial"/>
              <a:cs typeface="Arial"/>
              <a:sym typeface="Aria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g298e43c422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514" name="Google Shape;514;g298e43c422_0_102:notes"/>
          <p:cNvSpPr txBox="1">
            <a:spLocks noGrp="1"/>
          </p:cNvSpPr>
          <p:nvPr>
            <p:ph type="body" idx="1"/>
          </p:nvPr>
        </p:nvSpPr>
        <p:spPr>
          <a:xfrm>
            <a:off x="686098" y="4343703"/>
            <a:ext cx="5485805" cy="4113892"/>
          </a:xfrm>
          <a:prstGeom prst="rect">
            <a:avLst/>
          </a:prstGeom>
          <a:noFill/>
          <a:ln>
            <a:noFill/>
          </a:ln>
        </p:spPr>
        <p:txBody>
          <a:bodyPr spcFirstLastPara="1" wrap="square" lIns="91100" tIns="45550" rIns="91100" bIns="45550" anchor="t" anchorCtr="0">
            <a:noAutofit/>
          </a:bodyPr>
          <a:lstStyle/>
          <a:p>
            <a:pPr marL="0" marR="0" lvl="0" indent="0" algn="l" rtl="0">
              <a:spcBef>
                <a:spcPts val="0"/>
              </a:spcBef>
              <a:spcAft>
                <a:spcPts val="0"/>
              </a:spcAft>
              <a:buNone/>
            </a:pPr>
            <a:r>
              <a:rPr lang="en" sz="2400" b="0" i="0" u="none" strike="noStrike" cap="none">
                <a:solidFill>
                  <a:schemeClr val="dk1"/>
                </a:solidFill>
                <a:latin typeface="Arial"/>
                <a:ea typeface="Arial"/>
                <a:cs typeface="Arial"/>
                <a:sym typeface="Arial"/>
              </a:rPr>
              <a:t>Car does not have to be shipped back to factory go get work done.  You can simply update the individual parts likes brakes or tires whenever needed without doing anything to the test of the car.</a:t>
            </a:r>
            <a:endParaRPr sz="1300"/>
          </a:p>
        </p:txBody>
      </p:sp>
      <p:sp>
        <p:nvSpPr>
          <p:cNvPr id="515" name="Google Shape;515;g298e43c422_0_102:notes"/>
          <p:cNvSpPr txBox="1">
            <a:spLocks noGrp="1"/>
          </p:cNvSpPr>
          <p:nvPr>
            <p:ph type="sldNum" idx="12"/>
          </p:nvPr>
        </p:nvSpPr>
        <p:spPr>
          <a:xfrm>
            <a:off x="3884414" y="8685894"/>
            <a:ext cx="2972098" cy="456595"/>
          </a:xfrm>
          <a:prstGeom prst="rect">
            <a:avLst/>
          </a:prstGeom>
          <a:noFill/>
          <a:ln>
            <a:noFill/>
          </a:ln>
        </p:spPr>
        <p:txBody>
          <a:bodyPr spcFirstLastPara="1" wrap="square" lIns="91100" tIns="45550" rIns="91100" bIns="4555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Arial"/>
                <a:ea typeface="Arial"/>
                <a:cs typeface="Arial"/>
                <a:sym typeface="Arial"/>
              </a:rPr>
              <a:t>36</a:t>
            </a:fld>
            <a:endParaRPr sz="1200">
              <a:solidFill>
                <a:schemeClr val="dk1"/>
              </a:solidFill>
              <a:latin typeface="Arial"/>
              <a:ea typeface="Arial"/>
              <a:cs typeface="Arial"/>
              <a:sym typeface="Aria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25eda91397_0_43: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g25eda91397_0_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38b255a5bf_0_71: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g38b255a5bf_0_7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g17ee0aade0_0_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76" name="Google Shape;576;g17ee0aade0_0_4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200" b="0" i="0" u="none" strike="noStrike" cap="none">
                <a:solidFill>
                  <a:schemeClr val="dk1"/>
                </a:solidFill>
                <a:latin typeface="Calibri"/>
                <a:ea typeface="Calibri"/>
                <a:cs typeface="Calibri"/>
                <a:sym typeface="Calibri"/>
              </a:rPr>
              <a:t>Think of a Dockerfile as being similar to a code file. You run the code file through a compiler and get a binary. With Dockerfile, you run it through a Docker client build process and get a Docker image.</a:t>
            </a:r>
            <a:endParaRPr sz="1200" b="0" i="0" u="none" strike="noStrike" cap="none">
              <a:solidFill>
                <a:schemeClr val="dk1"/>
              </a:solidFill>
              <a:latin typeface="Calibri"/>
              <a:ea typeface="Calibri"/>
              <a:cs typeface="Calibri"/>
              <a:sym typeface="Calibri"/>
            </a:endParaRPr>
          </a:p>
        </p:txBody>
      </p:sp>
      <p:sp>
        <p:nvSpPr>
          <p:cNvPr id="577" name="Google Shape;577;g17ee0aade0_0_4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b="0" i="0" u="none" strike="noStrike" cap="none">
                <a:solidFill>
                  <a:schemeClr val="dk1"/>
                </a:solidFill>
                <a:latin typeface="Calibri"/>
                <a:ea typeface="Calibri"/>
                <a:cs typeface="Calibri"/>
                <a:sym typeface="Calibri"/>
              </a:rPr>
              <a:t>39</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3822536033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3822536033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17ee0aade0_0_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91" name="Google Shape;591;g17ee0aade0_0_5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200" b="0" i="0" u="none" strike="noStrike" cap="none">
                <a:solidFill>
                  <a:schemeClr val="dk1"/>
                </a:solidFill>
                <a:latin typeface="Calibri"/>
                <a:ea typeface="Calibri"/>
                <a:cs typeface="Calibri"/>
                <a:sym typeface="Calibri"/>
              </a:rPr>
              <a:t>A data volume is directory or file that is mounted directly into a container.</a:t>
            </a:r>
            <a:endParaRPr/>
          </a:p>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None/>
            </a:pPr>
            <a:r>
              <a:rPr lang="en" sz="1200" b="0" i="0" u="none" strike="noStrike" cap="none">
                <a:solidFill>
                  <a:schemeClr val="dk1"/>
                </a:solidFill>
                <a:latin typeface="Calibri"/>
                <a:ea typeface="Calibri"/>
                <a:cs typeface="Calibri"/>
                <a:sym typeface="Calibri"/>
              </a:rPr>
              <a:t>https://docs.docker.com/engine/userguide/storagedriver/imagesandcontainers/</a:t>
            </a:r>
            <a:endParaRPr sz="1200" b="0" i="0" u="none" strike="noStrike" cap="none">
              <a:solidFill>
                <a:schemeClr val="dk1"/>
              </a:solidFill>
              <a:latin typeface="Calibri"/>
              <a:ea typeface="Calibri"/>
              <a:cs typeface="Calibri"/>
              <a:sym typeface="Calibri"/>
            </a:endParaRPr>
          </a:p>
        </p:txBody>
      </p:sp>
      <p:sp>
        <p:nvSpPr>
          <p:cNvPr id="592" name="Google Shape;592;g17ee0aade0_0_5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40</a:t>
            </a:fld>
            <a:endParaRPr sz="1200">
              <a:solidFill>
                <a:schemeClr val="dk1"/>
              </a:solidFill>
              <a:latin typeface="Calibri"/>
              <a:ea typeface="Calibri"/>
              <a:cs typeface="Calibri"/>
              <a:sym typeface="Calibri"/>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4"/>
        <p:cNvGrpSpPr/>
        <p:nvPr/>
      </p:nvGrpSpPr>
      <p:grpSpPr>
        <a:xfrm>
          <a:off x="0" y="0"/>
          <a:ext cx="0" cy="0"/>
          <a:chOff x="0" y="0"/>
          <a:chExt cx="0" cy="0"/>
        </a:xfrm>
      </p:grpSpPr>
      <p:sp>
        <p:nvSpPr>
          <p:cNvPr id="605" name="Google Shape;605;g16725fdf2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 name="Google Shape;606;g16725fdf2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g3822536033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 name="Google Shape;612;g3822536033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rgbClr val="333333"/>
                </a:solidFill>
                <a:highlight>
                  <a:srgbClr val="F8F8F8"/>
                </a:highlight>
                <a:latin typeface="Consolas"/>
                <a:ea typeface="Consolas"/>
                <a:cs typeface="Consolas"/>
                <a:sym typeface="Consolas"/>
              </a:rPr>
              <a:t>docker run --name my-nginx -d -p 8080:80 nginx:alpine</a:t>
            </a: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333333"/>
                </a:solidFill>
                <a:highlight>
                  <a:srgbClr val="F8F8F8"/>
                </a:highlight>
                <a:latin typeface="Consolas"/>
                <a:ea typeface="Consolas"/>
                <a:cs typeface="Consolas"/>
                <a:sym typeface="Consolas"/>
              </a:rPr>
              <a:t>To run a project generated from the Angular CLI in nginx do the following:</a:t>
            </a: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333333"/>
              </a:solidFill>
              <a:highlight>
                <a:srgbClr val="F8F8F8"/>
              </a:highlight>
              <a:latin typeface="Consolas"/>
              <a:ea typeface="Consolas"/>
              <a:cs typeface="Consolas"/>
              <a:sym typeface="Consolas"/>
            </a:endParaRPr>
          </a:p>
          <a:p>
            <a:pPr marL="457200" lvl="0" indent="-304800" algn="l" rtl="0">
              <a:lnSpc>
                <a:spcPct val="115000"/>
              </a:lnSpc>
              <a:spcBef>
                <a:spcPts val="0"/>
              </a:spcBef>
              <a:spcAft>
                <a:spcPts val="0"/>
              </a:spcAft>
              <a:buClr>
                <a:srgbClr val="333333"/>
              </a:buClr>
              <a:buSzPts val="1200"/>
              <a:buFont typeface="Consolas"/>
              <a:buAutoNum type="arabicPeriod"/>
            </a:pPr>
            <a:r>
              <a:rPr lang="en" sz="1200">
                <a:solidFill>
                  <a:srgbClr val="333333"/>
                </a:solidFill>
                <a:highlight>
                  <a:srgbClr val="F8F8F8"/>
                </a:highlight>
                <a:latin typeface="Consolas"/>
                <a:ea typeface="Consolas"/>
                <a:cs typeface="Consolas"/>
                <a:sym typeface="Consolas"/>
              </a:rPr>
              <a:t>Run ng build</a:t>
            </a:r>
            <a:endParaRPr sz="1200">
              <a:solidFill>
                <a:srgbClr val="333333"/>
              </a:solidFill>
              <a:highlight>
                <a:srgbClr val="F8F8F8"/>
              </a:highlight>
              <a:latin typeface="Consolas"/>
              <a:ea typeface="Consolas"/>
              <a:cs typeface="Consolas"/>
              <a:sym typeface="Consolas"/>
            </a:endParaRPr>
          </a:p>
          <a:p>
            <a:pPr marL="457200" lvl="0" indent="-304800" algn="l" rtl="0">
              <a:lnSpc>
                <a:spcPct val="115000"/>
              </a:lnSpc>
              <a:spcBef>
                <a:spcPts val="0"/>
              </a:spcBef>
              <a:spcAft>
                <a:spcPts val="0"/>
              </a:spcAft>
              <a:buClr>
                <a:srgbClr val="333333"/>
              </a:buClr>
              <a:buSzPts val="1200"/>
              <a:buFont typeface="Consolas"/>
              <a:buAutoNum type="arabicPeriod"/>
            </a:pPr>
            <a:r>
              <a:rPr lang="en" sz="1200">
                <a:solidFill>
                  <a:srgbClr val="333333"/>
                </a:solidFill>
                <a:highlight>
                  <a:srgbClr val="F8F8F8"/>
                </a:highlight>
                <a:latin typeface="Consolas"/>
                <a:ea typeface="Consolas"/>
                <a:cs typeface="Consolas"/>
                <a:sym typeface="Consolas"/>
              </a:rPr>
              <a:t>cd into the "dist" folder</a:t>
            </a:r>
            <a:endParaRPr sz="1200">
              <a:solidFill>
                <a:srgbClr val="333333"/>
              </a:solidFill>
              <a:highlight>
                <a:srgbClr val="F8F8F8"/>
              </a:highlight>
              <a:latin typeface="Consolas"/>
              <a:ea typeface="Consolas"/>
              <a:cs typeface="Consolas"/>
              <a:sym typeface="Consolas"/>
            </a:endParaRPr>
          </a:p>
          <a:p>
            <a:pPr marL="457200" lvl="0" indent="-304800" algn="l" rtl="0">
              <a:lnSpc>
                <a:spcPct val="115000"/>
              </a:lnSpc>
              <a:spcBef>
                <a:spcPts val="0"/>
              </a:spcBef>
              <a:spcAft>
                <a:spcPts val="0"/>
              </a:spcAft>
              <a:buClr>
                <a:srgbClr val="333333"/>
              </a:buClr>
              <a:buSzPts val="1200"/>
              <a:buFont typeface="Consolas"/>
              <a:buAutoNum type="arabicPeriod"/>
            </a:pPr>
            <a:r>
              <a:rPr lang="en" sz="1200">
                <a:solidFill>
                  <a:srgbClr val="333333"/>
                </a:solidFill>
                <a:highlight>
                  <a:srgbClr val="F8F8F8"/>
                </a:highlight>
                <a:latin typeface="Consolas"/>
                <a:ea typeface="Consolas"/>
                <a:cs typeface="Consolas"/>
                <a:sym typeface="Consolas"/>
              </a:rPr>
              <a:t>Run the following command:</a:t>
            </a:r>
            <a:endParaRPr sz="1200">
              <a:solidFill>
                <a:srgbClr val="333333"/>
              </a:solidFill>
              <a:highlight>
                <a:srgbClr val="F8F8F8"/>
              </a:highlight>
              <a:latin typeface="Consolas"/>
              <a:ea typeface="Consolas"/>
              <a:cs typeface="Consolas"/>
              <a:sym typeface="Consolas"/>
            </a:endParaRPr>
          </a:p>
          <a:p>
            <a:pPr marL="0" lvl="0" indent="457200" algn="l" rtl="0">
              <a:lnSpc>
                <a:spcPct val="115000"/>
              </a:lnSpc>
              <a:spcBef>
                <a:spcPts val="0"/>
              </a:spcBef>
              <a:spcAft>
                <a:spcPts val="0"/>
              </a:spcAft>
              <a:buNone/>
            </a:pPr>
            <a:r>
              <a:rPr lang="en" sz="1200">
                <a:solidFill>
                  <a:srgbClr val="333333"/>
                </a:solidFill>
                <a:highlight>
                  <a:srgbClr val="F8F8F8"/>
                </a:highlight>
                <a:latin typeface="Consolas"/>
                <a:ea typeface="Consolas"/>
                <a:cs typeface="Consolas"/>
                <a:sym typeface="Consolas"/>
              </a:rPr>
              <a:t/>
            </a:r>
            <a:br>
              <a:rPr lang="en" sz="1200">
                <a:solidFill>
                  <a:srgbClr val="333333"/>
                </a:solidFill>
                <a:highlight>
                  <a:srgbClr val="F8F8F8"/>
                </a:highlight>
                <a:latin typeface="Consolas"/>
                <a:ea typeface="Consolas"/>
                <a:cs typeface="Consolas"/>
                <a:sym typeface="Consolas"/>
              </a:rPr>
            </a:br>
            <a:r>
              <a:rPr lang="en" sz="1200">
                <a:solidFill>
                  <a:srgbClr val="333333"/>
                </a:solidFill>
                <a:highlight>
                  <a:srgbClr val="F8F8F8"/>
                </a:highlight>
                <a:latin typeface="Consolas"/>
                <a:ea typeface="Consolas"/>
                <a:cs typeface="Consolas"/>
                <a:sym typeface="Consolas"/>
              </a:rPr>
              <a:t>	docker run -d -p 8080:80 -v $(pwd):/usr/share/nginx/html nginx:alpine</a:t>
            </a:r>
            <a:endParaRPr sz="1200">
              <a:solidFill>
                <a:srgbClr val="333333"/>
              </a:solidFill>
              <a:highlight>
                <a:srgbClr val="F8F8F8"/>
              </a:highlight>
              <a:latin typeface="Consolas"/>
              <a:ea typeface="Consolas"/>
              <a:cs typeface="Consolas"/>
              <a:sym typeface="Consolas"/>
            </a:endParaRPr>
          </a:p>
          <a:p>
            <a:pPr marL="0" lvl="0" indent="457200" algn="l" rtl="0">
              <a:lnSpc>
                <a:spcPct val="115000"/>
              </a:lnSpc>
              <a:spcBef>
                <a:spcPts val="0"/>
              </a:spcBef>
              <a:spcAft>
                <a:spcPts val="0"/>
              </a:spcAft>
              <a:buNone/>
            </a:pP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333333"/>
                </a:solidFill>
                <a:highlight>
                  <a:srgbClr val="F8F8F8"/>
                </a:highlight>
                <a:latin typeface="Consolas"/>
                <a:ea typeface="Consolas"/>
                <a:cs typeface="Consolas"/>
                <a:sym typeface="Consolas"/>
              </a:rPr>
              <a:t>Note: The Angular CLI currently deletes the "dist" folder and recreates it when running ng build so if you run it again the volume defined above won't work correctly. Something I'm hoping they'll change.</a:t>
            </a: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333333"/>
              </a:solidFill>
              <a:highlight>
                <a:srgbClr val="F8F8F8"/>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333333"/>
              </a:solidFill>
              <a:highlight>
                <a:srgbClr val="F8F8F8"/>
              </a:highlight>
              <a:latin typeface="Consolas"/>
              <a:ea typeface="Consolas"/>
              <a:cs typeface="Consolas"/>
              <a:sym typeface="Consolas"/>
            </a:endParaRPr>
          </a:p>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38b255a5bf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38b255a5bf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g38b255a5bf_0_93: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g38b255a5bf_0_9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8b255a5bf_0_10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37" name="Google Shape;637;g38b255a5bf_0_10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638" name="Google Shape;638;g38b255a5bf_0_10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45</a:t>
            </a:fld>
            <a:endParaRPr sz="1200">
              <a:solidFill>
                <a:schemeClr val="dk1"/>
              </a:solidFill>
              <a:latin typeface="Calibri"/>
              <a:ea typeface="Calibri"/>
              <a:cs typeface="Calibri"/>
              <a:sym typeface="Calibri"/>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38b255a5bf_0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45" name="Google Shape;645;g38b255a5bf_0_14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646" name="Google Shape;646;g38b255a5bf_0_14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46</a:t>
            </a:fld>
            <a:endParaRPr sz="1200">
              <a:solidFill>
                <a:schemeClr val="dk1"/>
              </a:solidFill>
              <a:latin typeface="Calibri"/>
              <a:ea typeface="Calibri"/>
              <a:cs typeface="Calibri"/>
              <a:sym typeface="Calibri"/>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3822536033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3822536033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38b255a5bf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38b255a5bf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38b255a5bf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38b255a5bf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3822536033_0_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3822536033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2155ccd33c_0_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2155ccd33c_0_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2155ccd33c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2155ccd33c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2155ccd33c_0_245: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g2155ccd33c_0_2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
        <p:cNvGrpSpPr/>
        <p:nvPr/>
      </p:nvGrpSpPr>
      <p:grpSpPr>
        <a:xfrm>
          <a:off x="0" y="0"/>
          <a:ext cx="0" cy="0"/>
          <a:chOff x="0" y="0"/>
          <a:chExt cx="0" cy="0"/>
        </a:xfrm>
      </p:grpSpPr>
      <p:sp>
        <p:nvSpPr>
          <p:cNvPr id="707" name="Google Shape;707;g2155ccd33c_0_25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8" name="Google Shape;708;g2155ccd33c_0_25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200" b="0" i="0" u="none" strike="noStrike" cap="none">
                <a:solidFill>
                  <a:schemeClr val="dk1"/>
                </a:solidFill>
                <a:latin typeface="Calibri"/>
                <a:ea typeface="Calibri"/>
                <a:cs typeface="Calibri"/>
                <a:sym typeface="Calibri"/>
              </a:rPr>
              <a:t>A data volume is directory or file that is mounted directly into a container.</a:t>
            </a:r>
            <a:endParaRPr/>
          </a:p>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None/>
            </a:pPr>
            <a:r>
              <a:rPr lang="en" sz="1200" b="0" i="0" u="none" strike="noStrike" cap="none">
                <a:solidFill>
                  <a:schemeClr val="dk1"/>
                </a:solidFill>
                <a:latin typeface="Calibri"/>
                <a:ea typeface="Calibri"/>
                <a:cs typeface="Calibri"/>
                <a:sym typeface="Calibri"/>
              </a:rPr>
              <a:t>https://docs.docker.com/engine/userguide/storagedriver/imagesandcontainers/</a:t>
            </a:r>
            <a:endParaRPr sz="1200" b="0" i="0" u="none" strike="noStrike" cap="none">
              <a:solidFill>
                <a:schemeClr val="dk1"/>
              </a:solidFill>
              <a:latin typeface="Calibri"/>
              <a:ea typeface="Calibri"/>
              <a:cs typeface="Calibri"/>
              <a:sym typeface="Calibri"/>
            </a:endParaRPr>
          </a:p>
        </p:txBody>
      </p:sp>
      <p:sp>
        <p:nvSpPr>
          <p:cNvPr id="709" name="Google Shape;709;g2155ccd33c_0_25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53</a:t>
            </a:fld>
            <a:endParaRPr sz="1200">
              <a:solidFill>
                <a:schemeClr val="dk1"/>
              </a:solidFill>
              <a:latin typeface="Calibri"/>
              <a:ea typeface="Calibri"/>
              <a:cs typeface="Calibri"/>
              <a:sym typeface="Calibri"/>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2155ccd33c_0_2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23" name="Google Shape;723;g2155ccd33c_0_26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200" b="0" i="0" u="none" strike="noStrike" cap="none">
                <a:solidFill>
                  <a:schemeClr val="dk1"/>
                </a:solidFill>
                <a:latin typeface="Calibri"/>
                <a:ea typeface="Calibri"/>
                <a:cs typeface="Calibri"/>
                <a:sym typeface="Calibri"/>
              </a:rPr>
              <a:t>A data volume is directory or file that is mounted directly into a container.</a:t>
            </a:r>
            <a:endParaRPr/>
          </a:p>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None/>
            </a:pPr>
            <a:r>
              <a:rPr lang="en" sz="1200" b="0" i="0" u="none" strike="noStrike" cap="none">
                <a:solidFill>
                  <a:schemeClr val="dk1"/>
                </a:solidFill>
                <a:latin typeface="Calibri"/>
                <a:ea typeface="Calibri"/>
                <a:cs typeface="Calibri"/>
                <a:sym typeface="Calibri"/>
              </a:rPr>
              <a:t>https://docs.docker.com/engine/userguide/storagedriver/imagesandcontainers/</a:t>
            </a:r>
            <a:endParaRPr sz="1200" b="0" i="0" u="none" strike="noStrike" cap="none">
              <a:solidFill>
                <a:schemeClr val="dk1"/>
              </a:solidFill>
              <a:latin typeface="Calibri"/>
              <a:ea typeface="Calibri"/>
              <a:cs typeface="Calibri"/>
              <a:sym typeface="Calibri"/>
            </a:endParaRPr>
          </a:p>
        </p:txBody>
      </p:sp>
      <p:sp>
        <p:nvSpPr>
          <p:cNvPr id="724" name="Google Shape;724;g2155ccd33c_0_26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a:solidFill>
                  <a:schemeClr val="dk1"/>
                </a:solidFill>
                <a:latin typeface="Calibri"/>
                <a:ea typeface="Calibri"/>
                <a:cs typeface="Calibri"/>
                <a:sym typeface="Calibri"/>
              </a:rPr>
              <a:t>54</a:t>
            </a:fld>
            <a:endParaRPr sz="1200">
              <a:solidFill>
                <a:schemeClr val="dk1"/>
              </a:solidFill>
              <a:latin typeface="Calibri"/>
              <a:ea typeface="Calibri"/>
              <a:cs typeface="Calibri"/>
              <a:sym typeface="Calibri"/>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6"/>
        <p:cNvGrpSpPr/>
        <p:nvPr/>
      </p:nvGrpSpPr>
      <p:grpSpPr>
        <a:xfrm>
          <a:off x="0" y="0"/>
          <a:ext cx="0" cy="0"/>
          <a:chOff x="0" y="0"/>
          <a:chExt cx="0" cy="0"/>
        </a:xfrm>
      </p:grpSpPr>
      <p:sp>
        <p:nvSpPr>
          <p:cNvPr id="737" name="Google Shape;737;g2155ccd33c_0_2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8" name="Google Shape;738;g2155ccd33c_0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822536033_0_1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822536033_0_1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3822536033_0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3822536033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822536033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822536033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3822536033_0_22: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g3822536033_0_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
        <p:cNvGrpSpPr/>
        <p:nvPr/>
      </p:nvGrpSpPr>
      <p:grpSpPr>
        <a:xfrm>
          <a:off x="0" y="0"/>
          <a:ext cx="0" cy="0"/>
          <a:chOff x="0" y="0"/>
          <a:chExt cx="0" cy="0"/>
        </a:xfrm>
      </p:grpSpPr>
      <p:sp>
        <p:nvSpPr>
          <p:cNvPr id="50" name="Google Shape;50;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isual Studio Live! Washington, D.C." type="obj">
  <p:cSld name="OBJECT">
    <p:spTree>
      <p:nvGrpSpPr>
        <p:cNvPr id="1" name="Shape 51"/>
        <p:cNvGrpSpPr/>
        <p:nvPr/>
      </p:nvGrpSpPr>
      <p:grpSpPr>
        <a:xfrm>
          <a:off x="0" y="0"/>
          <a:ext cx="0" cy="0"/>
          <a:chOff x="0" y="0"/>
          <a:chExt cx="0" cy="0"/>
        </a:xfrm>
      </p:grpSpPr>
      <p:sp>
        <p:nvSpPr>
          <p:cNvPr id="52" name="Google Shape;52;p13"/>
          <p:cNvSpPr txBox="1">
            <a:spLocks noGrp="1"/>
          </p:cNvSpPr>
          <p:nvPr>
            <p:ph type="title"/>
          </p:nvPr>
        </p:nvSpPr>
        <p:spPr>
          <a:xfrm>
            <a:off x="457200" y="205979"/>
            <a:ext cx="8229600" cy="857250"/>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Clr>
                <a:srgbClr val="000000"/>
              </a:buClr>
              <a:buSzPts val="2800"/>
              <a:buNone/>
              <a:defRPr sz="4400" b="0" i="0" u="none" strike="noStrike" cap="none">
                <a:solidFill>
                  <a:srgbClr val="000000"/>
                </a:solidFill>
                <a:latin typeface="Arial"/>
                <a:ea typeface="Arial"/>
                <a:cs typeface="Arial"/>
                <a:sym typeface="Arial"/>
              </a:defRPr>
            </a:lvl1pPr>
            <a:lvl2pPr marL="0" marR="0" lvl="1" indent="0" algn="l" rtl="0">
              <a:spcBef>
                <a:spcPts val="0"/>
              </a:spcBef>
              <a:spcAft>
                <a:spcPts val="0"/>
              </a:spcAft>
              <a:buClr>
                <a:srgbClr val="000000"/>
              </a:buClr>
              <a:buSzPts val="2800"/>
              <a:buNone/>
              <a:defRPr sz="4400" b="0" i="0" u="none" strike="noStrike" cap="none">
                <a:solidFill>
                  <a:srgbClr val="000000"/>
                </a:solidFill>
                <a:latin typeface="Arial"/>
                <a:ea typeface="Arial"/>
                <a:cs typeface="Arial"/>
                <a:sym typeface="Arial"/>
              </a:defRPr>
            </a:lvl2pPr>
            <a:lvl3pPr marL="0" marR="0" lvl="2" indent="0" algn="l" rtl="0">
              <a:spcBef>
                <a:spcPts val="0"/>
              </a:spcBef>
              <a:spcAft>
                <a:spcPts val="0"/>
              </a:spcAft>
              <a:buClr>
                <a:srgbClr val="000000"/>
              </a:buClr>
              <a:buSzPts val="2800"/>
              <a:buNone/>
              <a:defRPr sz="4400" b="0" i="0" u="none" strike="noStrike" cap="none">
                <a:solidFill>
                  <a:srgbClr val="000000"/>
                </a:solidFill>
                <a:latin typeface="Arial"/>
                <a:ea typeface="Arial"/>
                <a:cs typeface="Arial"/>
                <a:sym typeface="Arial"/>
              </a:defRPr>
            </a:lvl3pPr>
            <a:lvl4pPr marL="0" marR="0" lvl="3" indent="0" algn="l" rtl="0">
              <a:spcBef>
                <a:spcPts val="0"/>
              </a:spcBef>
              <a:spcAft>
                <a:spcPts val="0"/>
              </a:spcAft>
              <a:buClr>
                <a:srgbClr val="000000"/>
              </a:buClr>
              <a:buSzPts val="2800"/>
              <a:buNone/>
              <a:defRPr sz="4400" b="0" i="0" u="none" strike="noStrike" cap="none">
                <a:solidFill>
                  <a:srgbClr val="000000"/>
                </a:solidFill>
                <a:latin typeface="Arial"/>
                <a:ea typeface="Arial"/>
                <a:cs typeface="Arial"/>
                <a:sym typeface="Arial"/>
              </a:defRPr>
            </a:lvl4pPr>
            <a:lvl5pPr marL="0" marR="0" lvl="4" indent="0" algn="l" rtl="0">
              <a:spcBef>
                <a:spcPts val="0"/>
              </a:spcBef>
              <a:spcAft>
                <a:spcPts val="0"/>
              </a:spcAft>
              <a:buClr>
                <a:srgbClr val="000000"/>
              </a:buClr>
              <a:buSzPts val="2800"/>
              <a:buNone/>
              <a:defRPr sz="4400" b="0" i="0" u="none" strike="noStrike" cap="none">
                <a:solidFill>
                  <a:srgbClr val="000000"/>
                </a:solidFill>
                <a:latin typeface="Arial"/>
                <a:ea typeface="Arial"/>
                <a:cs typeface="Arial"/>
                <a:sym typeface="Arial"/>
              </a:defRPr>
            </a:lvl5pPr>
            <a:lvl6pPr marL="457200" marR="0" lvl="5" indent="0" algn="l" rtl="0">
              <a:spcBef>
                <a:spcPts val="0"/>
              </a:spcBef>
              <a:spcAft>
                <a:spcPts val="0"/>
              </a:spcAft>
              <a:buClr>
                <a:srgbClr val="000000"/>
              </a:buClr>
              <a:buSzPts val="2800"/>
              <a:buNone/>
              <a:defRPr sz="4400" b="0" i="0" u="none" strike="noStrike" cap="none">
                <a:solidFill>
                  <a:srgbClr val="000000"/>
                </a:solidFill>
                <a:latin typeface="Arial"/>
                <a:ea typeface="Arial"/>
                <a:cs typeface="Arial"/>
                <a:sym typeface="Arial"/>
              </a:defRPr>
            </a:lvl6pPr>
            <a:lvl7pPr marL="914400" marR="0" lvl="6" indent="0" algn="l" rtl="0">
              <a:spcBef>
                <a:spcPts val="0"/>
              </a:spcBef>
              <a:spcAft>
                <a:spcPts val="0"/>
              </a:spcAft>
              <a:buClr>
                <a:srgbClr val="000000"/>
              </a:buClr>
              <a:buSzPts val="2800"/>
              <a:buNone/>
              <a:defRPr sz="4400" b="0" i="0" u="none" strike="noStrike" cap="none">
                <a:solidFill>
                  <a:srgbClr val="000000"/>
                </a:solidFill>
                <a:latin typeface="Arial"/>
                <a:ea typeface="Arial"/>
                <a:cs typeface="Arial"/>
                <a:sym typeface="Arial"/>
              </a:defRPr>
            </a:lvl7pPr>
            <a:lvl8pPr marL="1371600" marR="0" lvl="7" indent="0" algn="l" rtl="0">
              <a:spcBef>
                <a:spcPts val="0"/>
              </a:spcBef>
              <a:spcAft>
                <a:spcPts val="0"/>
              </a:spcAft>
              <a:buClr>
                <a:srgbClr val="000000"/>
              </a:buClr>
              <a:buSzPts val="2800"/>
              <a:buNone/>
              <a:defRPr sz="4400" b="0" i="0" u="none" strike="noStrike" cap="none">
                <a:solidFill>
                  <a:srgbClr val="000000"/>
                </a:solidFill>
                <a:latin typeface="Arial"/>
                <a:ea typeface="Arial"/>
                <a:cs typeface="Arial"/>
                <a:sym typeface="Arial"/>
              </a:defRPr>
            </a:lvl8pPr>
            <a:lvl9pPr marL="1828800" marR="0" lvl="8" indent="0" algn="l" rtl="0">
              <a:spcBef>
                <a:spcPts val="0"/>
              </a:spcBef>
              <a:spcAft>
                <a:spcPts val="0"/>
              </a:spcAft>
              <a:buClr>
                <a:srgbClr val="000000"/>
              </a:buClr>
              <a:buSzPts val="2800"/>
              <a:buNone/>
              <a:defRPr sz="4400" b="0" i="0" u="none" strike="noStrike" cap="none">
                <a:solidFill>
                  <a:srgbClr val="000000"/>
                </a:solidFill>
                <a:latin typeface="Arial"/>
                <a:ea typeface="Arial"/>
                <a:cs typeface="Arial"/>
                <a:sym typeface="Arial"/>
              </a:defRPr>
            </a:lvl9pPr>
          </a:lstStyle>
          <a:p>
            <a:endParaRPr/>
          </a:p>
        </p:txBody>
      </p:sp>
      <p:sp>
        <p:nvSpPr>
          <p:cNvPr id="53" name="Google Shape;53;p13"/>
          <p:cNvSpPr txBox="1">
            <a:spLocks noGrp="1"/>
          </p:cNvSpPr>
          <p:nvPr>
            <p:ph type="body" idx="1"/>
          </p:nvPr>
        </p:nvSpPr>
        <p:spPr>
          <a:xfrm>
            <a:off x="457200" y="1200151"/>
            <a:ext cx="8229600" cy="3394472"/>
          </a:xfrm>
          <a:prstGeom prst="rect">
            <a:avLst/>
          </a:prstGeom>
          <a:noFill/>
          <a:ln>
            <a:noFill/>
          </a:ln>
        </p:spPr>
        <p:txBody>
          <a:bodyPr spcFirstLastPara="1" wrap="square" lIns="91425" tIns="91425" rIns="91425" bIns="91425" anchor="t" anchorCtr="0"/>
          <a:lstStyle>
            <a:lvl1pPr marL="457200" marR="0" lvl="0" indent="-431800" algn="l" rtl="0">
              <a:spcBef>
                <a:spcPts val="640"/>
              </a:spcBef>
              <a:spcAft>
                <a:spcPts val="0"/>
              </a:spcAft>
              <a:buClr>
                <a:srgbClr val="195570"/>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2"/>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lt2"/>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accent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2"/>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16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16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1600"/>
              </a:spcBef>
              <a:spcAft>
                <a:spcPts val="160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dt" idx="10"/>
          </p:nvPr>
        </p:nvSpPr>
        <p:spPr>
          <a:xfrm>
            <a:off x="457200" y="4767263"/>
            <a:ext cx="2133600" cy="273844"/>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5" name="Google Shape;55;p13"/>
          <p:cNvSpPr txBox="1">
            <a:spLocks noGrp="1"/>
          </p:cNvSpPr>
          <p:nvPr>
            <p:ph type="ftr" idx="11"/>
          </p:nvPr>
        </p:nvSpPr>
        <p:spPr>
          <a:xfrm>
            <a:off x="3124200" y="4767263"/>
            <a:ext cx="2895600" cy="273844"/>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Image | Content">
  <p:cSld name="Title/Image | Content">
    <p:spTree>
      <p:nvGrpSpPr>
        <p:cNvPr id="1" name="Shape 56"/>
        <p:cNvGrpSpPr/>
        <p:nvPr/>
      </p:nvGrpSpPr>
      <p:grpSpPr>
        <a:xfrm>
          <a:off x="0" y="0"/>
          <a:ext cx="0" cy="0"/>
          <a:chOff x="0" y="0"/>
          <a:chExt cx="0" cy="0"/>
        </a:xfrm>
      </p:grpSpPr>
      <p:sp>
        <p:nvSpPr>
          <p:cNvPr id="57" name="Google Shape;57;p14"/>
          <p:cNvSpPr txBox="1">
            <a:spLocks noGrp="1"/>
          </p:cNvSpPr>
          <p:nvPr>
            <p:ph type="body" idx="1"/>
          </p:nvPr>
        </p:nvSpPr>
        <p:spPr>
          <a:xfrm>
            <a:off x="3778023" y="320028"/>
            <a:ext cx="5082266" cy="4492819"/>
          </a:xfrm>
          <a:prstGeom prst="rect">
            <a:avLst/>
          </a:prstGeom>
          <a:noFill/>
          <a:ln>
            <a:noFill/>
          </a:ln>
        </p:spPr>
        <p:txBody>
          <a:bodyPr spcFirstLastPara="1" wrap="square" lIns="68575" tIns="68575" rIns="68575" bIns="68575" anchor="ctr" anchorCtr="0"/>
          <a:lstStyle>
            <a:lvl1pPr marL="457200" marR="0" lvl="0" indent="-317500" algn="l" rtl="0">
              <a:lnSpc>
                <a:spcPct val="100000"/>
              </a:lnSpc>
              <a:spcBef>
                <a:spcPts val="1400"/>
              </a:spcBef>
              <a:spcAft>
                <a:spcPts val="0"/>
              </a:spcAft>
              <a:buClr>
                <a:schemeClr val="accent1"/>
              </a:buClr>
              <a:buSzPts val="1400"/>
              <a:buFont typeface="PT Sans"/>
              <a:buChar char=" "/>
              <a:defRPr sz="1800" b="0" i="0" u="none" strike="noStrike" cap="none">
                <a:solidFill>
                  <a:schemeClr val="accen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accent1"/>
              </a:buClr>
              <a:buSzPts val="1400"/>
              <a:buFont typeface="Merriweather Sans"/>
              <a:buChar char="-"/>
              <a:defRPr sz="1800" b="0" i="0" u="none" strike="noStrike" cap="none">
                <a:solidFill>
                  <a:schemeClr val="accent1"/>
                </a:solidFill>
                <a:latin typeface="Arial"/>
                <a:ea typeface="Arial"/>
                <a:cs typeface="Arial"/>
                <a:sym typeface="Arial"/>
              </a:defRPr>
            </a:lvl2pPr>
            <a:lvl3pPr marL="1371600" marR="0" lvl="2" indent="-317500" algn="l" rtl="0">
              <a:lnSpc>
                <a:spcPct val="100000"/>
              </a:lnSpc>
              <a:spcBef>
                <a:spcPts val="1600"/>
              </a:spcBef>
              <a:spcAft>
                <a:spcPts val="0"/>
              </a:spcAft>
              <a:buClr>
                <a:schemeClr val="accent1"/>
              </a:buClr>
              <a:buSzPts val="1400"/>
              <a:buFont typeface="Merriweather Sans"/>
              <a:buChar char="•"/>
              <a:defRPr sz="1800" b="0" i="0" u="none" strike="noStrike" cap="none">
                <a:solidFill>
                  <a:schemeClr val="accent1"/>
                </a:solidFill>
                <a:latin typeface="Arial"/>
                <a:ea typeface="Arial"/>
                <a:cs typeface="Arial"/>
                <a:sym typeface="Arial"/>
              </a:defRPr>
            </a:lvl3pPr>
            <a:lvl4pPr marL="1828800" marR="0" lvl="3" indent="-317500" algn="l" rtl="0">
              <a:lnSpc>
                <a:spcPct val="100000"/>
              </a:lnSpc>
              <a:spcBef>
                <a:spcPts val="1600"/>
              </a:spcBef>
              <a:spcAft>
                <a:spcPts val="0"/>
              </a:spcAft>
              <a:buClr>
                <a:schemeClr val="accent1"/>
              </a:buClr>
              <a:buSzPts val="1400"/>
              <a:buFont typeface="Noto Sans Symbols"/>
              <a:buChar char="▪"/>
              <a:defRPr sz="1800" b="0" i="0" u="none" strike="noStrike" cap="none">
                <a:solidFill>
                  <a:schemeClr val="accent1"/>
                </a:solidFill>
                <a:latin typeface="Arial"/>
                <a:ea typeface="Arial"/>
                <a:cs typeface="Arial"/>
                <a:sym typeface="Arial"/>
              </a:defRPr>
            </a:lvl4pPr>
            <a:lvl5pPr marL="2286000" marR="0" lvl="4" indent="-317500" algn="l" rtl="0">
              <a:lnSpc>
                <a:spcPct val="100000"/>
              </a:lnSpc>
              <a:spcBef>
                <a:spcPts val="1600"/>
              </a:spcBef>
              <a:spcAft>
                <a:spcPts val="0"/>
              </a:spcAft>
              <a:buClr>
                <a:schemeClr val="accent1"/>
              </a:buClr>
              <a:buSzPts val="1400"/>
              <a:buFont typeface="Open Sans"/>
              <a:buChar char="-"/>
              <a:defRPr sz="1800" b="0" i="0" u="none" strike="noStrike" cap="none">
                <a:solidFill>
                  <a:schemeClr val="accent1"/>
                </a:solidFill>
                <a:latin typeface="Arial"/>
                <a:ea typeface="Arial"/>
                <a:cs typeface="Arial"/>
                <a:sym typeface="Arial"/>
              </a:defRPr>
            </a:lvl5pPr>
            <a:lvl6pPr marL="2743200" marR="0" lvl="5" indent="-228600" algn="l" rtl="0">
              <a:spcBef>
                <a:spcPts val="1600"/>
              </a:spcBef>
              <a:spcAft>
                <a:spcPts val="0"/>
              </a:spcAft>
              <a:buClr>
                <a:schemeClr val="dk1"/>
              </a:buClr>
              <a:buSzPts val="1100"/>
              <a:buFont typeface="Montserrat"/>
              <a:buNone/>
              <a:defRPr sz="1800" b="0" i="0" u="none" strike="noStrike" cap="none">
                <a:solidFill>
                  <a:schemeClr val="accent1"/>
                </a:solidFill>
                <a:latin typeface="Arial"/>
                <a:ea typeface="Arial"/>
                <a:cs typeface="Arial"/>
                <a:sym typeface="Arial"/>
              </a:defRPr>
            </a:lvl6pPr>
            <a:lvl7pPr marL="3200400" marR="0" lvl="6" indent="-311150" algn="l" rtl="0">
              <a:spcBef>
                <a:spcPts val="1600"/>
              </a:spcBef>
              <a:spcAft>
                <a:spcPts val="0"/>
              </a:spcAft>
              <a:buClr>
                <a:schemeClr val="accent1"/>
              </a:buClr>
              <a:buSzPts val="1300"/>
              <a:buFont typeface="Montserrat"/>
              <a:buChar char=" "/>
              <a:defRPr sz="1800" b="0" i="0" u="none" strike="noStrike" cap="none">
                <a:solidFill>
                  <a:schemeClr val="accent1"/>
                </a:solidFill>
                <a:latin typeface="Arial"/>
                <a:ea typeface="Arial"/>
                <a:cs typeface="Arial"/>
                <a:sym typeface="Arial"/>
              </a:defRPr>
            </a:lvl7pPr>
            <a:lvl8pPr marL="3657600" marR="0" lvl="7" indent="-311150" algn="l" rtl="0">
              <a:spcBef>
                <a:spcPts val="1600"/>
              </a:spcBef>
              <a:spcAft>
                <a:spcPts val="0"/>
              </a:spcAft>
              <a:buClr>
                <a:schemeClr val="accent1"/>
              </a:buClr>
              <a:buSzPts val="1300"/>
              <a:buFont typeface="Montserrat"/>
              <a:buChar char=" "/>
              <a:defRPr sz="1800" b="0" i="0" u="none" strike="noStrike" cap="none">
                <a:solidFill>
                  <a:schemeClr val="accent1"/>
                </a:solidFill>
                <a:latin typeface="Arial"/>
                <a:ea typeface="Arial"/>
                <a:cs typeface="Arial"/>
                <a:sym typeface="Arial"/>
              </a:defRPr>
            </a:lvl8pPr>
            <a:lvl9pPr marL="4114800" marR="0" lvl="8" indent="-228600" algn="l" rtl="0">
              <a:spcBef>
                <a:spcPts val="1600"/>
              </a:spcBef>
              <a:spcAft>
                <a:spcPts val="1600"/>
              </a:spcAft>
              <a:buClr>
                <a:schemeClr val="accent1"/>
              </a:buClr>
              <a:buSzPts val="1100"/>
              <a:buFont typeface="Montserrat"/>
              <a:buNone/>
              <a:defRPr sz="1800" b="0" i="0" u="none" strike="noStrike" cap="none">
                <a:solidFill>
                  <a:schemeClr val="accent1"/>
                </a:solidFill>
                <a:latin typeface="Arial"/>
                <a:ea typeface="Arial"/>
                <a:cs typeface="Arial"/>
                <a:sym typeface="Arial"/>
              </a:defRPr>
            </a:lvl9pPr>
          </a:lstStyle>
          <a:p>
            <a:endParaRPr/>
          </a:p>
        </p:txBody>
      </p:sp>
      <p:cxnSp>
        <p:nvCxnSpPr>
          <p:cNvPr id="58" name="Google Shape;58;p14"/>
          <p:cNvCxnSpPr/>
          <p:nvPr/>
        </p:nvCxnSpPr>
        <p:spPr>
          <a:xfrm>
            <a:off x="3438525" y="320028"/>
            <a:ext cx="0" cy="4492819"/>
          </a:xfrm>
          <a:prstGeom prst="straightConnector1">
            <a:avLst/>
          </a:prstGeom>
          <a:noFill/>
          <a:ln w="25400" cap="flat" cmpd="sng">
            <a:solidFill>
              <a:schemeClr val="accent1"/>
            </a:solidFill>
            <a:prstDash val="solid"/>
            <a:round/>
            <a:headEnd type="none" w="sm" len="sm"/>
            <a:tailEnd type="none" w="sm" len="sm"/>
          </a:ln>
        </p:spPr>
      </p:cxnSp>
      <p:sp>
        <p:nvSpPr>
          <p:cNvPr id="59" name="Google Shape;59;p14"/>
          <p:cNvSpPr txBox="1">
            <a:spLocks noGrp="1"/>
          </p:cNvSpPr>
          <p:nvPr>
            <p:ph type="body" idx="2"/>
          </p:nvPr>
        </p:nvSpPr>
        <p:spPr>
          <a:xfrm>
            <a:off x="269110" y="1199177"/>
            <a:ext cx="2829917" cy="2734519"/>
          </a:xfrm>
          <a:prstGeom prst="rect">
            <a:avLst/>
          </a:prstGeom>
          <a:noFill/>
          <a:ln>
            <a:noFill/>
          </a:ln>
        </p:spPr>
        <p:txBody>
          <a:bodyPr spcFirstLastPara="1" wrap="square" lIns="68575" tIns="68575" rIns="68575" bIns="68575" anchor="ctr" anchorCtr="0"/>
          <a:lstStyle>
            <a:lvl1pPr marL="457200" marR="0" lvl="0" indent="-355600" algn="r" rtl="0">
              <a:lnSpc>
                <a:spcPct val="100000"/>
              </a:lnSpc>
              <a:spcBef>
                <a:spcPts val="1400"/>
              </a:spcBef>
              <a:spcAft>
                <a:spcPts val="0"/>
              </a:spcAft>
              <a:buClr>
                <a:schemeClr val="dk1"/>
              </a:buClr>
              <a:buSzPts val="2000"/>
              <a:buFont typeface="PT Sans"/>
              <a:buChar char=" "/>
              <a:defRPr sz="2700" b="0" i="0" u="none" strike="noStrike" cap="none">
                <a:solidFill>
                  <a:schemeClr val="dk1"/>
                </a:solidFill>
                <a:latin typeface="Arial"/>
                <a:ea typeface="Arial"/>
                <a:cs typeface="Arial"/>
                <a:sym typeface="Arial"/>
              </a:defRPr>
            </a:lvl1pPr>
            <a:lvl2pPr marL="914400" marR="0" lvl="1"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2pPr>
            <a:lvl3pPr marL="1371600" marR="0" lvl="2"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3pPr>
            <a:lvl4pPr marL="1828800" marR="0" lvl="3" indent="-317500" algn="l" rtl="0">
              <a:lnSpc>
                <a:spcPct val="100000"/>
              </a:lnSpc>
              <a:spcBef>
                <a:spcPts val="1600"/>
              </a:spcBef>
              <a:spcAft>
                <a:spcPts val="0"/>
              </a:spcAft>
              <a:buClr>
                <a:schemeClr val="dk1"/>
              </a:buClr>
              <a:buSzPts val="1400"/>
              <a:buFont typeface="Noto Sans Symbols"/>
              <a:buChar char="▪"/>
              <a:defRPr sz="1800" b="0" i="0" u="none" strike="noStrike" cap="none">
                <a:solidFill>
                  <a:schemeClr val="dk1"/>
                </a:solidFill>
                <a:latin typeface="Arial"/>
                <a:ea typeface="Arial"/>
                <a:cs typeface="Arial"/>
                <a:sym typeface="Arial"/>
              </a:defRPr>
            </a:lvl4pPr>
            <a:lvl5pPr marL="2286000" marR="0" lvl="4" indent="-317500" algn="l" rtl="0">
              <a:lnSpc>
                <a:spcPct val="100000"/>
              </a:lnSpc>
              <a:spcBef>
                <a:spcPts val="1600"/>
              </a:spcBef>
              <a:spcAft>
                <a:spcPts val="0"/>
              </a:spcAft>
              <a:buClr>
                <a:schemeClr val="dk1"/>
              </a:buClr>
              <a:buSzPts val="1400"/>
              <a:buFont typeface="Open Sans"/>
              <a:buChar char="-"/>
              <a:defRPr sz="1800" b="0" i="0" u="none" strike="noStrike" cap="none">
                <a:solidFill>
                  <a:schemeClr val="dk1"/>
                </a:solidFill>
                <a:latin typeface="Arial"/>
                <a:ea typeface="Arial"/>
                <a:cs typeface="Arial"/>
                <a:sym typeface="Arial"/>
              </a:defRPr>
            </a:lvl5pPr>
            <a:lvl6pPr marL="2743200" marR="0" lvl="5" indent="-311150" algn="l" rtl="0">
              <a:spcBef>
                <a:spcPts val="1600"/>
              </a:spcBef>
              <a:spcAft>
                <a:spcPts val="0"/>
              </a:spcAft>
              <a:buClr>
                <a:schemeClr val="dk1"/>
              </a:buClr>
              <a:buSzPts val="1300"/>
              <a:buFont typeface="Montserrat"/>
              <a:buChar char=" "/>
              <a:defRPr sz="1800" b="0" i="0" u="none" strike="noStrike" cap="none">
                <a:solidFill>
                  <a:srgbClr val="404040"/>
                </a:solidFill>
                <a:latin typeface="Arial"/>
                <a:ea typeface="Arial"/>
                <a:cs typeface="Arial"/>
                <a:sym typeface="Arial"/>
              </a:defRPr>
            </a:lvl6pPr>
            <a:lvl7pPr marL="3200400" marR="0" lvl="6"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7pPr>
            <a:lvl8pPr marL="3657600" marR="0" lvl="7"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8pPr>
            <a:lvl9pPr marL="4114800" marR="0" lvl="8" indent="-311150" algn="l" rtl="0">
              <a:spcBef>
                <a:spcPts val="1600"/>
              </a:spcBef>
              <a:spcAft>
                <a:spcPts val="160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9pPr>
          </a:lstStyle>
          <a:p>
            <a:endParaRPr/>
          </a:p>
        </p:txBody>
      </p:sp>
      <p:sp>
        <p:nvSpPr>
          <p:cNvPr id="60" name="Google Shape;60;p14"/>
          <p:cNvSpPr/>
          <p:nvPr/>
        </p:nvSpPr>
        <p:spPr>
          <a:xfrm>
            <a:off x="-1097281" y="0"/>
            <a:ext cx="1097281" cy="553998"/>
          </a:xfrm>
          <a:prstGeom prst="rect">
            <a:avLst/>
          </a:prstGeom>
          <a:noFill/>
          <a:ln>
            <a:noFill/>
          </a:ln>
        </p:spPr>
        <p:txBody>
          <a:bodyPr spcFirstLastPara="1" wrap="square" lIns="68575" tIns="34275" rIns="68575" bIns="34275" anchor="t" anchorCtr="0">
            <a:noAutofit/>
          </a:bodyPr>
          <a:lstStyle/>
          <a:p>
            <a:pPr marL="0" marR="0" lvl="0" indent="0" algn="r" rtl="0">
              <a:spcBef>
                <a:spcPts val="0"/>
              </a:spcBef>
              <a:spcAft>
                <a:spcPts val="0"/>
              </a:spcAft>
              <a:buNone/>
            </a:pPr>
            <a:r>
              <a:rPr lang="en" sz="1100" b="0" i="0" u="none" strike="noStrike" cap="none">
                <a:solidFill>
                  <a:schemeClr val="dk1"/>
                </a:solidFill>
                <a:latin typeface="Montserrat"/>
                <a:ea typeface="Montserrat"/>
                <a:cs typeface="Montserrat"/>
                <a:sym typeface="Montserrat"/>
              </a:rPr>
              <a:t>This slide is </a:t>
            </a:r>
            <a:r>
              <a:rPr lang="en" sz="1100" b="1" i="0" u="none" strike="noStrike" cap="none">
                <a:solidFill>
                  <a:schemeClr val="accent1"/>
                </a:solidFill>
                <a:latin typeface="Montserrat"/>
                <a:ea typeface="Montserrat"/>
                <a:cs typeface="Montserrat"/>
                <a:sym typeface="Montserrat"/>
              </a:rPr>
              <a:t>preset</a:t>
            </a:r>
            <a:r>
              <a:rPr lang="en" sz="1100" b="0" i="0" u="none" strike="noStrike" cap="none">
                <a:solidFill>
                  <a:schemeClr val="accent1"/>
                </a:solidFill>
                <a:latin typeface="Montserrat"/>
                <a:ea typeface="Montserrat"/>
                <a:cs typeface="Montserrat"/>
                <a:sym typeface="Montserrat"/>
              </a:rPr>
              <a:t> </a:t>
            </a:r>
            <a:r>
              <a:rPr lang="en" sz="1100" b="0" i="0" u="none" strike="noStrike" cap="none">
                <a:solidFill>
                  <a:schemeClr val="dk1"/>
                </a:solidFill>
                <a:latin typeface="Montserrat"/>
                <a:ea typeface="Montserrat"/>
                <a:cs typeface="Montserrat"/>
                <a:sym typeface="Montserrat"/>
              </a:rPr>
              <a:t>with </a:t>
            </a:r>
            <a:r>
              <a:rPr lang="en" sz="1100" b="1" i="0" u="none" strike="noStrike" cap="none">
                <a:solidFill>
                  <a:schemeClr val="accent1"/>
                </a:solidFill>
                <a:latin typeface="Montserrat"/>
                <a:ea typeface="Montserrat"/>
                <a:cs typeface="Montserrat"/>
                <a:sym typeface="Montserrat"/>
              </a:rPr>
              <a:t>animations</a:t>
            </a:r>
            <a:endParaRPr sz="11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7">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wo Image Chunking">
  <p:cSld name="Two Image Chunking">
    <p:spTree>
      <p:nvGrpSpPr>
        <p:cNvPr id="1" name="Shape 61"/>
        <p:cNvGrpSpPr/>
        <p:nvPr/>
      </p:nvGrpSpPr>
      <p:grpSpPr>
        <a:xfrm>
          <a:off x="0" y="0"/>
          <a:ext cx="0" cy="0"/>
          <a:chOff x="0" y="0"/>
          <a:chExt cx="0" cy="0"/>
        </a:xfrm>
      </p:grpSpPr>
      <p:sp>
        <p:nvSpPr>
          <p:cNvPr id="62" name="Google Shape;62;p15"/>
          <p:cNvSpPr txBox="1">
            <a:spLocks noGrp="1"/>
          </p:cNvSpPr>
          <p:nvPr>
            <p:ph type="body" idx="1"/>
          </p:nvPr>
        </p:nvSpPr>
        <p:spPr>
          <a:xfrm>
            <a:off x="838100" y="1371600"/>
            <a:ext cx="3200501" cy="1822450"/>
          </a:xfrm>
          <a:prstGeom prst="rect">
            <a:avLst/>
          </a:prstGeom>
          <a:noFill/>
          <a:ln>
            <a:noFill/>
          </a:ln>
        </p:spPr>
        <p:txBody>
          <a:bodyPr spcFirstLastPara="1" wrap="square" lIns="68575" tIns="68575" rIns="68575" bIns="68575" anchor="ctr" anchorCtr="0"/>
          <a:lstStyle>
            <a:lvl1pPr marL="457200" marR="0" lvl="0" indent="-228600" algn="ctr" rtl="0">
              <a:lnSpc>
                <a:spcPct val="100000"/>
              </a:lnSpc>
              <a:spcBef>
                <a:spcPts val="1400"/>
              </a:spcBef>
              <a:spcAft>
                <a:spcPts val="0"/>
              </a:spcAft>
              <a:buClr>
                <a:schemeClr val="dk1"/>
              </a:buClr>
              <a:buSzPts val="1100"/>
              <a:buFont typeface="PT Sans"/>
              <a:buNone/>
              <a:defRPr sz="1800" b="0" i="0" u="none" strike="noStrike" cap="none">
                <a:solidFill>
                  <a:schemeClr val="dk1"/>
                </a:solidFill>
                <a:latin typeface="Arial"/>
                <a:ea typeface="Arial"/>
                <a:cs typeface="Arial"/>
                <a:sym typeface="Arial"/>
              </a:defRPr>
            </a:lvl1pPr>
            <a:lvl2pPr marL="914400" marR="0" lvl="1" indent="-228600" algn="l" rtl="0">
              <a:lnSpc>
                <a:spcPct val="100000"/>
              </a:lnSpc>
              <a:spcBef>
                <a:spcPts val="1600"/>
              </a:spcBef>
              <a:spcAft>
                <a:spcPts val="0"/>
              </a:spcAft>
              <a:buClr>
                <a:schemeClr val="dk1"/>
              </a:buClr>
              <a:buSzPts val="1100"/>
              <a:buFont typeface="Merriweather Sans"/>
              <a:buNone/>
              <a:defRPr sz="1700" b="0" i="0" u="none" strike="noStrike" cap="none">
                <a:solidFill>
                  <a:schemeClr val="dk1"/>
                </a:solidFill>
                <a:latin typeface="Arial"/>
                <a:ea typeface="Arial"/>
                <a:cs typeface="Arial"/>
                <a:sym typeface="Arial"/>
              </a:defRPr>
            </a:lvl2pPr>
            <a:lvl3pPr marL="1371600" marR="0" lvl="2" indent="-228600" algn="l" rtl="0">
              <a:lnSpc>
                <a:spcPct val="100000"/>
              </a:lnSpc>
              <a:spcBef>
                <a:spcPts val="1600"/>
              </a:spcBef>
              <a:spcAft>
                <a:spcPts val="0"/>
              </a:spcAft>
              <a:buClr>
                <a:schemeClr val="dk1"/>
              </a:buClr>
              <a:buSzPts val="1100"/>
              <a:buFont typeface="Merriweather Sans"/>
              <a:buNone/>
              <a:defRPr sz="1700" b="0" i="0" u="none" strike="noStrike" cap="none">
                <a:solidFill>
                  <a:schemeClr val="dk1"/>
                </a:solidFill>
                <a:latin typeface="Arial"/>
                <a:ea typeface="Arial"/>
                <a:cs typeface="Arial"/>
                <a:sym typeface="Arial"/>
              </a:defRPr>
            </a:lvl3pPr>
            <a:lvl4pPr marL="1828800" marR="0" lvl="3" indent="-228600" algn="l" rtl="0">
              <a:lnSpc>
                <a:spcPct val="100000"/>
              </a:lnSpc>
              <a:spcBef>
                <a:spcPts val="1600"/>
              </a:spcBef>
              <a:spcAft>
                <a:spcPts val="0"/>
              </a:spcAft>
              <a:buClr>
                <a:schemeClr val="dk1"/>
              </a:buClr>
              <a:buSzPts val="1100"/>
              <a:buFont typeface="Noto Sans Symbols"/>
              <a:buNone/>
              <a:defRPr sz="1700" b="0" i="0" u="none" strike="noStrike" cap="none">
                <a:solidFill>
                  <a:schemeClr val="dk1"/>
                </a:solidFill>
                <a:latin typeface="Arial"/>
                <a:ea typeface="Arial"/>
                <a:cs typeface="Arial"/>
                <a:sym typeface="Arial"/>
              </a:defRPr>
            </a:lvl4pPr>
            <a:lvl5pPr marL="2286000" marR="0" lvl="4" indent="-228600" algn="l" rtl="0">
              <a:lnSpc>
                <a:spcPct val="100000"/>
              </a:lnSpc>
              <a:spcBef>
                <a:spcPts val="1600"/>
              </a:spcBef>
              <a:spcAft>
                <a:spcPts val="0"/>
              </a:spcAft>
              <a:buClr>
                <a:schemeClr val="dk1"/>
              </a:buClr>
              <a:buSzPts val="1100"/>
              <a:buFont typeface="Open Sans"/>
              <a:buNone/>
              <a:defRPr sz="1700" b="0" i="0" u="none" strike="noStrike" cap="none">
                <a:solidFill>
                  <a:schemeClr val="dk1"/>
                </a:solidFill>
                <a:latin typeface="Arial"/>
                <a:ea typeface="Arial"/>
                <a:cs typeface="Arial"/>
                <a:sym typeface="Arial"/>
              </a:defRPr>
            </a:lvl5pPr>
            <a:lvl6pPr marL="2743200" marR="0" lvl="5" indent="-311150" algn="l" rtl="0">
              <a:spcBef>
                <a:spcPts val="1600"/>
              </a:spcBef>
              <a:spcAft>
                <a:spcPts val="0"/>
              </a:spcAft>
              <a:buClr>
                <a:schemeClr val="dk1"/>
              </a:buClr>
              <a:buSzPts val="1300"/>
              <a:buFont typeface="Montserrat"/>
              <a:buChar char=" "/>
              <a:defRPr sz="1800" b="0" i="0" u="none" strike="noStrike" cap="none">
                <a:solidFill>
                  <a:srgbClr val="404040"/>
                </a:solidFill>
                <a:latin typeface="Arial"/>
                <a:ea typeface="Arial"/>
                <a:cs typeface="Arial"/>
                <a:sym typeface="Arial"/>
              </a:defRPr>
            </a:lvl6pPr>
            <a:lvl7pPr marL="3200400" marR="0" lvl="6"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7pPr>
            <a:lvl8pPr marL="3657600" marR="0" lvl="7"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8pPr>
            <a:lvl9pPr marL="4114800" marR="0" lvl="8" indent="-311150" algn="l" rtl="0">
              <a:spcBef>
                <a:spcPts val="1600"/>
              </a:spcBef>
              <a:spcAft>
                <a:spcPts val="160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9pPr>
          </a:lstStyle>
          <a:p>
            <a:endParaRPr/>
          </a:p>
        </p:txBody>
      </p:sp>
      <p:sp>
        <p:nvSpPr>
          <p:cNvPr id="63" name="Google Shape;63;p15"/>
          <p:cNvSpPr txBox="1">
            <a:spLocks noGrp="1"/>
          </p:cNvSpPr>
          <p:nvPr>
            <p:ph type="body" idx="2"/>
          </p:nvPr>
        </p:nvSpPr>
        <p:spPr>
          <a:xfrm>
            <a:off x="529479" y="3426262"/>
            <a:ext cx="3821533" cy="1056680"/>
          </a:xfrm>
          <a:prstGeom prst="rect">
            <a:avLst/>
          </a:prstGeom>
          <a:noFill/>
          <a:ln>
            <a:noFill/>
          </a:ln>
        </p:spPr>
        <p:txBody>
          <a:bodyPr spcFirstLastPara="1" wrap="square" lIns="68575" tIns="68575" rIns="68575" bIns="68575" anchor="t" anchorCtr="0"/>
          <a:lstStyle>
            <a:lvl1pPr marL="457200" marR="0" lvl="0" indent="-228600" algn="ctr" rtl="0">
              <a:lnSpc>
                <a:spcPct val="100000"/>
              </a:lnSpc>
              <a:spcBef>
                <a:spcPts val="500"/>
              </a:spcBef>
              <a:spcAft>
                <a:spcPts val="0"/>
              </a:spcAft>
              <a:buClr>
                <a:schemeClr val="dk1"/>
              </a:buClr>
              <a:buSzPts val="1100"/>
              <a:buFont typeface="PT Sans"/>
              <a:buNone/>
              <a:defRPr sz="15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2pPr>
            <a:lvl3pPr marL="1371600" marR="0" lvl="2"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3pPr>
            <a:lvl4pPr marL="1828800" marR="0" lvl="3" indent="-317500" algn="l" rtl="0">
              <a:lnSpc>
                <a:spcPct val="100000"/>
              </a:lnSpc>
              <a:spcBef>
                <a:spcPts val="1600"/>
              </a:spcBef>
              <a:spcAft>
                <a:spcPts val="0"/>
              </a:spcAft>
              <a:buClr>
                <a:schemeClr val="dk1"/>
              </a:buClr>
              <a:buSzPts val="1400"/>
              <a:buFont typeface="Noto Sans Symbols"/>
              <a:buChar char="▪"/>
              <a:defRPr sz="1800" b="0" i="0" u="none" strike="noStrike" cap="none">
                <a:solidFill>
                  <a:schemeClr val="dk1"/>
                </a:solidFill>
                <a:latin typeface="Arial"/>
                <a:ea typeface="Arial"/>
                <a:cs typeface="Arial"/>
                <a:sym typeface="Arial"/>
              </a:defRPr>
            </a:lvl4pPr>
            <a:lvl5pPr marL="2286000" marR="0" lvl="4" indent="-317500" algn="l" rtl="0">
              <a:lnSpc>
                <a:spcPct val="100000"/>
              </a:lnSpc>
              <a:spcBef>
                <a:spcPts val="1600"/>
              </a:spcBef>
              <a:spcAft>
                <a:spcPts val="0"/>
              </a:spcAft>
              <a:buClr>
                <a:schemeClr val="dk1"/>
              </a:buClr>
              <a:buSzPts val="1400"/>
              <a:buFont typeface="Open Sans"/>
              <a:buChar char="-"/>
              <a:defRPr sz="1800" b="0" i="0" u="none" strike="noStrike" cap="none">
                <a:solidFill>
                  <a:schemeClr val="dk1"/>
                </a:solidFill>
                <a:latin typeface="Arial"/>
                <a:ea typeface="Arial"/>
                <a:cs typeface="Arial"/>
                <a:sym typeface="Arial"/>
              </a:defRPr>
            </a:lvl5pPr>
            <a:lvl6pPr marL="2743200" marR="0" lvl="5" indent="-311150" algn="l" rtl="0">
              <a:spcBef>
                <a:spcPts val="1600"/>
              </a:spcBef>
              <a:spcAft>
                <a:spcPts val="0"/>
              </a:spcAft>
              <a:buClr>
                <a:schemeClr val="dk1"/>
              </a:buClr>
              <a:buSzPts val="1300"/>
              <a:buFont typeface="Montserrat"/>
              <a:buChar char=" "/>
              <a:defRPr sz="1800" b="0" i="0" u="none" strike="noStrike" cap="none">
                <a:solidFill>
                  <a:srgbClr val="404040"/>
                </a:solidFill>
                <a:latin typeface="Arial"/>
                <a:ea typeface="Arial"/>
                <a:cs typeface="Arial"/>
                <a:sym typeface="Arial"/>
              </a:defRPr>
            </a:lvl6pPr>
            <a:lvl7pPr marL="3200400" marR="0" lvl="6"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7pPr>
            <a:lvl8pPr marL="3657600" marR="0" lvl="7"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8pPr>
            <a:lvl9pPr marL="4114800" marR="0" lvl="8" indent="-311150" algn="l" rtl="0">
              <a:spcBef>
                <a:spcPts val="1600"/>
              </a:spcBef>
              <a:spcAft>
                <a:spcPts val="160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9pPr>
          </a:lstStyle>
          <a:p>
            <a:endParaRPr/>
          </a:p>
        </p:txBody>
      </p:sp>
      <p:sp>
        <p:nvSpPr>
          <p:cNvPr id="64" name="Google Shape;64;p15"/>
          <p:cNvSpPr txBox="1">
            <a:spLocks noGrp="1"/>
          </p:cNvSpPr>
          <p:nvPr>
            <p:ph type="body" idx="3"/>
          </p:nvPr>
        </p:nvSpPr>
        <p:spPr>
          <a:xfrm>
            <a:off x="4795499" y="3426262"/>
            <a:ext cx="3821533" cy="1056680"/>
          </a:xfrm>
          <a:prstGeom prst="rect">
            <a:avLst/>
          </a:prstGeom>
          <a:noFill/>
          <a:ln>
            <a:noFill/>
          </a:ln>
        </p:spPr>
        <p:txBody>
          <a:bodyPr spcFirstLastPara="1" wrap="square" lIns="68575" tIns="68575" rIns="68575" bIns="68575" anchor="t" anchorCtr="0"/>
          <a:lstStyle>
            <a:lvl1pPr marL="457200" marR="0" lvl="0" indent="-298450" algn="ctr" rtl="0">
              <a:lnSpc>
                <a:spcPct val="100000"/>
              </a:lnSpc>
              <a:spcBef>
                <a:spcPts val="500"/>
              </a:spcBef>
              <a:spcAft>
                <a:spcPts val="0"/>
              </a:spcAft>
              <a:buClr>
                <a:schemeClr val="dk1"/>
              </a:buClr>
              <a:buSzPts val="1100"/>
              <a:buFont typeface="PT Sans"/>
              <a:buChar char=" "/>
              <a:defRPr sz="15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2pPr>
            <a:lvl3pPr marL="1371600" marR="0" lvl="2"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3pPr>
            <a:lvl4pPr marL="1828800" marR="0" lvl="3" indent="-317500" algn="l" rtl="0">
              <a:lnSpc>
                <a:spcPct val="100000"/>
              </a:lnSpc>
              <a:spcBef>
                <a:spcPts val="1600"/>
              </a:spcBef>
              <a:spcAft>
                <a:spcPts val="0"/>
              </a:spcAft>
              <a:buClr>
                <a:schemeClr val="dk1"/>
              </a:buClr>
              <a:buSzPts val="1400"/>
              <a:buFont typeface="Noto Sans Symbols"/>
              <a:buChar char="▪"/>
              <a:defRPr sz="1800" b="0" i="0" u="none" strike="noStrike" cap="none">
                <a:solidFill>
                  <a:schemeClr val="dk1"/>
                </a:solidFill>
                <a:latin typeface="Arial"/>
                <a:ea typeface="Arial"/>
                <a:cs typeface="Arial"/>
                <a:sym typeface="Arial"/>
              </a:defRPr>
            </a:lvl4pPr>
            <a:lvl5pPr marL="2286000" marR="0" lvl="4" indent="-317500" algn="l" rtl="0">
              <a:lnSpc>
                <a:spcPct val="100000"/>
              </a:lnSpc>
              <a:spcBef>
                <a:spcPts val="1600"/>
              </a:spcBef>
              <a:spcAft>
                <a:spcPts val="0"/>
              </a:spcAft>
              <a:buClr>
                <a:schemeClr val="dk1"/>
              </a:buClr>
              <a:buSzPts val="1400"/>
              <a:buFont typeface="Open Sans"/>
              <a:buChar char="-"/>
              <a:defRPr sz="1800" b="0" i="0" u="none" strike="noStrike" cap="none">
                <a:solidFill>
                  <a:schemeClr val="dk1"/>
                </a:solidFill>
                <a:latin typeface="Arial"/>
                <a:ea typeface="Arial"/>
                <a:cs typeface="Arial"/>
                <a:sym typeface="Arial"/>
              </a:defRPr>
            </a:lvl5pPr>
            <a:lvl6pPr marL="2743200" marR="0" lvl="5" indent="-311150" algn="l" rtl="0">
              <a:spcBef>
                <a:spcPts val="1600"/>
              </a:spcBef>
              <a:spcAft>
                <a:spcPts val="0"/>
              </a:spcAft>
              <a:buClr>
                <a:schemeClr val="dk1"/>
              </a:buClr>
              <a:buSzPts val="1300"/>
              <a:buFont typeface="Montserrat"/>
              <a:buChar char=" "/>
              <a:defRPr sz="1800" b="0" i="0" u="none" strike="noStrike" cap="none">
                <a:solidFill>
                  <a:srgbClr val="404040"/>
                </a:solidFill>
                <a:latin typeface="Arial"/>
                <a:ea typeface="Arial"/>
                <a:cs typeface="Arial"/>
                <a:sym typeface="Arial"/>
              </a:defRPr>
            </a:lvl6pPr>
            <a:lvl7pPr marL="3200400" marR="0" lvl="6"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7pPr>
            <a:lvl8pPr marL="3657600" marR="0" lvl="7"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8pPr>
            <a:lvl9pPr marL="4114800" marR="0" lvl="8" indent="-311150" algn="l" rtl="0">
              <a:spcBef>
                <a:spcPts val="1600"/>
              </a:spcBef>
              <a:spcAft>
                <a:spcPts val="160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9pPr>
          </a:lstStyle>
          <a:p>
            <a:endParaRPr/>
          </a:p>
        </p:txBody>
      </p:sp>
      <p:sp>
        <p:nvSpPr>
          <p:cNvPr id="65" name="Google Shape;65;p15"/>
          <p:cNvSpPr txBox="1">
            <a:spLocks noGrp="1"/>
          </p:cNvSpPr>
          <p:nvPr>
            <p:ph type="body" idx="4"/>
          </p:nvPr>
        </p:nvSpPr>
        <p:spPr>
          <a:xfrm>
            <a:off x="5106731" y="1372045"/>
            <a:ext cx="3199070" cy="1822005"/>
          </a:xfrm>
          <a:prstGeom prst="rect">
            <a:avLst/>
          </a:prstGeom>
          <a:noFill/>
          <a:ln>
            <a:noFill/>
          </a:ln>
        </p:spPr>
        <p:txBody>
          <a:bodyPr spcFirstLastPara="1" wrap="square" lIns="68575" tIns="68575" rIns="68575" bIns="68575" anchor="ctr" anchorCtr="0"/>
          <a:lstStyle>
            <a:lvl1pPr marL="457200" marR="0" lvl="0" indent="-228600" algn="ctr" rtl="0">
              <a:lnSpc>
                <a:spcPct val="100000"/>
              </a:lnSpc>
              <a:spcBef>
                <a:spcPts val="1400"/>
              </a:spcBef>
              <a:spcAft>
                <a:spcPts val="0"/>
              </a:spcAft>
              <a:buClr>
                <a:schemeClr val="dk1"/>
              </a:buClr>
              <a:buSzPts val="1100"/>
              <a:buFont typeface="PT Sans"/>
              <a:buNone/>
              <a:defRPr sz="1800" b="0" i="0" u="none" strike="noStrike" cap="none">
                <a:solidFill>
                  <a:schemeClr val="dk1"/>
                </a:solidFill>
                <a:latin typeface="Arial"/>
                <a:ea typeface="Arial"/>
                <a:cs typeface="Arial"/>
                <a:sym typeface="Arial"/>
              </a:defRPr>
            </a:lvl1pPr>
            <a:lvl2pPr marL="914400" marR="0" lvl="1" indent="-228600" algn="l" rtl="0">
              <a:lnSpc>
                <a:spcPct val="100000"/>
              </a:lnSpc>
              <a:spcBef>
                <a:spcPts val="1600"/>
              </a:spcBef>
              <a:spcAft>
                <a:spcPts val="0"/>
              </a:spcAft>
              <a:buClr>
                <a:schemeClr val="dk1"/>
              </a:buClr>
              <a:buSzPts val="1100"/>
              <a:buFont typeface="Merriweather Sans"/>
              <a:buNone/>
              <a:defRPr sz="1700" b="0" i="0" u="none" strike="noStrike" cap="none">
                <a:solidFill>
                  <a:schemeClr val="dk1"/>
                </a:solidFill>
                <a:latin typeface="Arial"/>
                <a:ea typeface="Arial"/>
                <a:cs typeface="Arial"/>
                <a:sym typeface="Arial"/>
              </a:defRPr>
            </a:lvl2pPr>
            <a:lvl3pPr marL="1371600" marR="0" lvl="2" indent="-228600" algn="l" rtl="0">
              <a:lnSpc>
                <a:spcPct val="100000"/>
              </a:lnSpc>
              <a:spcBef>
                <a:spcPts val="1600"/>
              </a:spcBef>
              <a:spcAft>
                <a:spcPts val="0"/>
              </a:spcAft>
              <a:buClr>
                <a:schemeClr val="dk1"/>
              </a:buClr>
              <a:buSzPts val="1100"/>
              <a:buFont typeface="Merriweather Sans"/>
              <a:buNone/>
              <a:defRPr sz="1700" b="0" i="0" u="none" strike="noStrike" cap="none">
                <a:solidFill>
                  <a:schemeClr val="dk1"/>
                </a:solidFill>
                <a:latin typeface="Arial"/>
                <a:ea typeface="Arial"/>
                <a:cs typeface="Arial"/>
                <a:sym typeface="Arial"/>
              </a:defRPr>
            </a:lvl3pPr>
            <a:lvl4pPr marL="1828800" marR="0" lvl="3" indent="-228600" algn="l" rtl="0">
              <a:lnSpc>
                <a:spcPct val="100000"/>
              </a:lnSpc>
              <a:spcBef>
                <a:spcPts val="1600"/>
              </a:spcBef>
              <a:spcAft>
                <a:spcPts val="0"/>
              </a:spcAft>
              <a:buClr>
                <a:schemeClr val="dk1"/>
              </a:buClr>
              <a:buSzPts val="1100"/>
              <a:buFont typeface="Noto Sans Symbols"/>
              <a:buNone/>
              <a:defRPr sz="1700" b="0" i="0" u="none" strike="noStrike" cap="none">
                <a:solidFill>
                  <a:schemeClr val="dk1"/>
                </a:solidFill>
                <a:latin typeface="Arial"/>
                <a:ea typeface="Arial"/>
                <a:cs typeface="Arial"/>
                <a:sym typeface="Arial"/>
              </a:defRPr>
            </a:lvl4pPr>
            <a:lvl5pPr marL="2286000" marR="0" lvl="4" indent="-228600" algn="l" rtl="0">
              <a:lnSpc>
                <a:spcPct val="100000"/>
              </a:lnSpc>
              <a:spcBef>
                <a:spcPts val="1600"/>
              </a:spcBef>
              <a:spcAft>
                <a:spcPts val="0"/>
              </a:spcAft>
              <a:buClr>
                <a:schemeClr val="dk1"/>
              </a:buClr>
              <a:buSzPts val="1100"/>
              <a:buFont typeface="Open Sans"/>
              <a:buNone/>
              <a:defRPr sz="1700" b="0" i="0" u="none" strike="noStrike" cap="none">
                <a:solidFill>
                  <a:schemeClr val="dk1"/>
                </a:solidFill>
                <a:latin typeface="Arial"/>
                <a:ea typeface="Arial"/>
                <a:cs typeface="Arial"/>
                <a:sym typeface="Arial"/>
              </a:defRPr>
            </a:lvl5pPr>
            <a:lvl6pPr marL="2743200" marR="0" lvl="5" indent="-311150" algn="l" rtl="0">
              <a:spcBef>
                <a:spcPts val="1600"/>
              </a:spcBef>
              <a:spcAft>
                <a:spcPts val="0"/>
              </a:spcAft>
              <a:buClr>
                <a:schemeClr val="dk1"/>
              </a:buClr>
              <a:buSzPts val="1300"/>
              <a:buFont typeface="Montserrat"/>
              <a:buChar char=" "/>
              <a:defRPr sz="1800" b="0" i="0" u="none" strike="noStrike" cap="none">
                <a:solidFill>
                  <a:srgbClr val="404040"/>
                </a:solidFill>
                <a:latin typeface="Arial"/>
                <a:ea typeface="Arial"/>
                <a:cs typeface="Arial"/>
                <a:sym typeface="Arial"/>
              </a:defRPr>
            </a:lvl6pPr>
            <a:lvl7pPr marL="3200400" marR="0" lvl="6"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7pPr>
            <a:lvl8pPr marL="3657600" marR="0" lvl="7"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8pPr>
            <a:lvl9pPr marL="4114800" marR="0" lvl="8" indent="-311150" algn="l" rtl="0">
              <a:spcBef>
                <a:spcPts val="1600"/>
              </a:spcBef>
              <a:spcAft>
                <a:spcPts val="160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9pPr>
          </a:lstStyle>
          <a:p>
            <a:endParaRPr/>
          </a:p>
        </p:txBody>
      </p:sp>
      <p:sp>
        <p:nvSpPr>
          <p:cNvPr id="66" name="Google Shape;66;p15"/>
          <p:cNvSpPr txBox="1">
            <a:spLocks noGrp="1"/>
          </p:cNvSpPr>
          <p:nvPr>
            <p:ph type="title"/>
          </p:nvPr>
        </p:nvSpPr>
        <p:spPr>
          <a:xfrm>
            <a:off x="529889" y="441293"/>
            <a:ext cx="8084228" cy="327848"/>
          </a:xfrm>
          <a:prstGeom prst="rect">
            <a:avLst/>
          </a:prstGeom>
          <a:noFill/>
          <a:ln>
            <a:noFill/>
          </a:ln>
        </p:spPr>
        <p:txBody>
          <a:bodyPr spcFirstLastPara="1" wrap="square" lIns="68575" tIns="68575" rIns="68575" bIns="68575" anchor="t" anchorCtr="0"/>
          <a:lstStyle>
            <a:lvl1pPr marL="0" marR="0" lvl="0" indent="0" algn="ctr" rtl="0">
              <a:lnSpc>
                <a:spcPct val="85000"/>
              </a:lnSpc>
              <a:spcBef>
                <a:spcPts val="0"/>
              </a:spcBef>
              <a:spcAft>
                <a:spcPts val="0"/>
              </a:spcAft>
              <a:buClr>
                <a:schemeClr val="dk1"/>
              </a:buClr>
              <a:buSzPts val="1100"/>
              <a:buFont typeface="Arial"/>
              <a:buNone/>
              <a:defRPr sz="2700" b="0" i="0" u="none" strike="noStrike" cap="none">
                <a:solidFill>
                  <a:schemeClr val="dk1"/>
                </a:solidFill>
                <a:latin typeface="Arial"/>
                <a:ea typeface="Arial"/>
                <a:cs typeface="Arial"/>
                <a:sym typeface="Arial"/>
              </a:defRPr>
            </a:lvl1pPr>
            <a:lvl2pPr lvl="1" indent="0">
              <a:spcBef>
                <a:spcPts val="0"/>
              </a:spcBef>
              <a:spcAft>
                <a:spcPts val="0"/>
              </a:spcAft>
              <a:buSzPts val="1100"/>
              <a:buNone/>
              <a:defRPr sz="1400"/>
            </a:lvl2pPr>
            <a:lvl3pPr lvl="2" indent="0">
              <a:spcBef>
                <a:spcPts val="0"/>
              </a:spcBef>
              <a:spcAft>
                <a:spcPts val="0"/>
              </a:spcAft>
              <a:buSzPts val="1100"/>
              <a:buNone/>
              <a:defRPr sz="1400"/>
            </a:lvl3pPr>
            <a:lvl4pPr lvl="3" indent="0">
              <a:spcBef>
                <a:spcPts val="0"/>
              </a:spcBef>
              <a:spcAft>
                <a:spcPts val="0"/>
              </a:spcAft>
              <a:buSzPts val="1100"/>
              <a:buNone/>
              <a:defRPr sz="1400"/>
            </a:lvl4pPr>
            <a:lvl5pPr lvl="4" indent="0">
              <a:spcBef>
                <a:spcPts val="0"/>
              </a:spcBef>
              <a:spcAft>
                <a:spcPts val="0"/>
              </a:spcAft>
              <a:buSzPts val="1100"/>
              <a:buNone/>
              <a:defRPr sz="1400"/>
            </a:lvl5pPr>
            <a:lvl6pPr lvl="5" indent="0">
              <a:spcBef>
                <a:spcPts val="0"/>
              </a:spcBef>
              <a:spcAft>
                <a:spcPts val="0"/>
              </a:spcAft>
              <a:buSzPts val="1100"/>
              <a:buNone/>
              <a:defRPr sz="1400"/>
            </a:lvl6pPr>
            <a:lvl7pPr lvl="6" indent="0">
              <a:spcBef>
                <a:spcPts val="0"/>
              </a:spcBef>
              <a:spcAft>
                <a:spcPts val="0"/>
              </a:spcAft>
              <a:buSzPts val="1100"/>
              <a:buNone/>
              <a:defRPr sz="1400"/>
            </a:lvl7pPr>
            <a:lvl8pPr lvl="7" indent="0">
              <a:spcBef>
                <a:spcPts val="0"/>
              </a:spcBef>
              <a:spcAft>
                <a:spcPts val="0"/>
              </a:spcAft>
              <a:buSzPts val="1100"/>
              <a:buNone/>
              <a:defRPr sz="1400"/>
            </a:lvl8pPr>
            <a:lvl9pPr lvl="8" indent="0">
              <a:spcBef>
                <a:spcPts val="0"/>
              </a:spcBef>
              <a:spcAft>
                <a:spcPts val="0"/>
              </a:spcAft>
              <a:buSzPts val="1100"/>
              <a:buNone/>
              <a:defRPr sz="14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Definition">
  <p:cSld name="Definition">
    <p:spTree>
      <p:nvGrpSpPr>
        <p:cNvPr id="1" name="Shape 67"/>
        <p:cNvGrpSpPr/>
        <p:nvPr/>
      </p:nvGrpSpPr>
      <p:grpSpPr>
        <a:xfrm>
          <a:off x="0" y="0"/>
          <a:ext cx="0" cy="0"/>
          <a:chOff x="0" y="0"/>
          <a:chExt cx="0" cy="0"/>
        </a:xfrm>
      </p:grpSpPr>
      <p:sp>
        <p:nvSpPr>
          <p:cNvPr id="68" name="Google Shape;68;p16"/>
          <p:cNvSpPr txBox="1">
            <a:spLocks noGrp="1"/>
          </p:cNvSpPr>
          <p:nvPr>
            <p:ph type="body" idx="1"/>
          </p:nvPr>
        </p:nvSpPr>
        <p:spPr>
          <a:xfrm>
            <a:off x="792333" y="2254995"/>
            <a:ext cx="7552679" cy="1293848"/>
          </a:xfrm>
          <a:prstGeom prst="rect">
            <a:avLst/>
          </a:prstGeom>
          <a:noFill/>
          <a:ln>
            <a:noFill/>
          </a:ln>
        </p:spPr>
        <p:txBody>
          <a:bodyPr spcFirstLastPara="1" wrap="square" lIns="68575" tIns="68575" rIns="68575" bIns="68575" anchor="t" anchorCtr="0"/>
          <a:lstStyle>
            <a:lvl1pPr marL="457200" marR="0" lvl="0" indent="-228600" algn="l" rtl="0">
              <a:lnSpc>
                <a:spcPct val="100000"/>
              </a:lnSpc>
              <a:spcBef>
                <a:spcPts val="1400"/>
              </a:spcBef>
              <a:spcAft>
                <a:spcPts val="0"/>
              </a:spcAft>
              <a:buClr>
                <a:schemeClr val="dk1"/>
              </a:buClr>
              <a:buSzPts val="1100"/>
              <a:buFont typeface="PT Sans"/>
              <a:buNone/>
              <a:defRPr sz="2100" b="0" i="0" u="none" strike="noStrike" cap="none">
                <a:solidFill>
                  <a:schemeClr val="dk1"/>
                </a:solidFill>
                <a:latin typeface="Arial"/>
                <a:ea typeface="Arial"/>
                <a:cs typeface="Arial"/>
                <a:sym typeface="Arial"/>
              </a:defRPr>
            </a:lvl1pPr>
            <a:lvl2pPr marL="914400" marR="0" lvl="1"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2pPr>
            <a:lvl3pPr marL="1371600" marR="0" lvl="2"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3pPr>
            <a:lvl4pPr marL="1828800" marR="0" lvl="3" indent="-317500" algn="l" rtl="0">
              <a:lnSpc>
                <a:spcPct val="100000"/>
              </a:lnSpc>
              <a:spcBef>
                <a:spcPts val="1600"/>
              </a:spcBef>
              <a:spcAft>
                <a:spcPts val="0"/>
              </a:spcAft>
              <a:buClr>
                <a:schemeClr val="dk1"/>
              </a:buClr>
              <a:buSzPts val="1400"/>
              <a:buFont typeface="Noto Sans Symbols"/>
              <a:buChar char="▪"/>
              <a:defRPr sz="1800" b="0" i="0" u="none" strike="noStrike" cap="none">
                <a:solidFill>
                  <a:schemeClr val="dk1"/>
                </a:solidFill>
                <a:latin typeface="Arial"/>
                <a:ea typeface="Arial"/>
                <a:cs typeface="Arial"/>
                <a:sym typeface="Arial"/>
              </a:defRPr>
            </a:lvl4pPr>
            <a:lvl5pPr marL="2286000" marR="0" lvl="4" indent="-317500" algn="l" rtl="0">
              <a:lnSpc>
                <a:spcPct val="100000"/>
              </a:lnSpc>
              <a:spcBef>
                <a:spcPts val="1600"/>
              </a:spcBef>
              <a:spcAft>
                <a:spcPts val="0"/>
              </a:spcAft>
              <a:buClr>
                <a:schemeClr val="dk1"/>
              </a:buClr>
              <a:buSzPts val="1400"/>
              <a:buFont typeface="Open Sans"/>
              <a:buChar char="-"/>
              <a:defRPr sz="1800" b="0" i="0" u="none" strike="noStrike" cap="none">
                <a:solidFill>
                  <a:schemeClr val="dk1"/>
                </a:solidFill>
                <a:latin typeface="Arial"/>
                <a:ea typeface="Arial"/>
                <a:cs typeface="Arial"/>
                <a:sym typeface="Arial"/>
              </a:defRPr>
            </a:lvl5pPr>
            <a:lvl6pPr marL="2743200" marR="0" lvl="5" indent="-311150" algn="l" rtl="0">
              <a:spcBef>
                <a:spcPts val="1600"/>
              </a:spcBef>
              <a:spcAft>
                <a:spcPts val="0"/>
              </a:spcAft>
              <a:buClr>
                <a:schemeClr val="dk1"/>
              </a:buClr>
              <a:buSzPts val="1300"/>
              <a:buFont typeface="Montserrat"/>
              <a:buChar char=" "/>
              <a:defRPr sz="1800" b="0" i="0" u="none" strike="noStrike" cap="none">
                <a:solidFill>
                  <a:srgbClr val="404040"/>
                </a:solidFill>
                <a:latin typeface="Arial"/>
                <a:ea typeface="Arial"/>
                <a:cs typeface="Arial"/>
                <a:sym typeface="Arial"/>
              </a:defRPr>
            </a:lvl6pPr>
            <a:lvl7pPr marL="3200400" marR="0" lvl="6"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7pPr>
            <a:lvl8pPr marL="3657600" marR="0" lvl="7"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8pPr>
            <a:lvl9pPr marL="4114800" marR="0" lvl="8" indent="-311150" algn="l" rtl="0">
              <a:spcBef>
                <a:spcPts val="1600"/>
              </a:spcBef>
              <a:spcAft>
                <a:spcPts val="160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9pPr>
          </a:lstStyle>
          <a:p>
            <a:endParaRPr/>
          </a:p>
        </p:txBody>
      </p:sp>
      <p:sp>
        <p:nvSpPr>
          <p:cNvPr id="69" name="Google Shape;69;p16"/>
          <p:cNvSpPr txBox="1">
            <a:spLocks noGrp="1"/>
          </p:cNvSpPr>
          <p:nvPr>
            <p:ph type="title"/>
          </p:nvPr>
        </p:nvSpPr>
        <p:spPr>
          <a:xfrm>
            <a:off x="792333" y="1553903"/>
            <a:ext cx="7552679" cy="625033"/>
          </a:xfrm>
          <a:prstGeom prst="rect">
            <a:avLst/>
          </a:prstGeom>
          <a:noFill/>
          <a:ln>
            <a:noFill/>
          </a:ln>
        </p:spPr>
        <p:txBody>
          <a:bodyPr spcFirstLastPara="1" wrap="square" lIns="68575" tIns="68575" rIns="68575" bIns="68575" anchor="b" anchorCtr="0"/>
          <a:lstStyle>
            <a:lvl1pPr marL="0" marR="0" lvl="0" indent="0" algn="l" rtl="0">
              <a:lnSpc>
                <a:spcPct val="85000"/>
              </a:lnSpc>
              <a:spcBef>
                <a:spcPts val="0"/>
              </a:spcBef>
              <a:spcAft>
                <a:spcPts val="0"/>
              </a:spcAft>
              <a:buClr>
                <a:schemeClr val="accent5"/>
              </a:buClr>
              <a:buSzPts val="1100"/>
              <a:buFont typeface="Arial"/>
              <a:buNone/>
              <a:defRPr sz="3600" b="0" i="0" u="none" strike="noStrike" cap="none">
                <a:solidFill>
                  <a:schemeClr val="accent5"/>
                </a:solidFill>
                <a:latin typeface="Arial"/>
                <a:ea typeface="Arial"/>
                <a:cs typeface="Arial"/>
                <a:sym typeface="Arial"/>
              </a:defRPr>
            </a:lvl1pPr>
            <a:lvl2pPr lvl="1" indent="0">
              <a:spcBef>
                <a:spcPts val="0"/>
              </a:spcBef>
              <a:spcAft>
                <a:spcPts val="0"/>
              </a:spcAft>
              <a:buSzPts val="1100"/>
              <a:buNone/>
              <a:defRPr sz="1400"/>
            </a:lvl2pPr>
            <a:lvl3pPr lvl="2" indent="0">
              <a:spcBef>
                <a:spcPts val="0"/>
              </a:spcBef>
              <a:spcAft>
                <a:spcPts val="0"/>
              </a:spcAft>
              <a:buSzPts val="1100"/>
              <a:buNone/>
              <a:defRPr sz="1400"/>
            </a:lvl3pPr>
            <a:lvl4pPr lvl="3" indent="0">
              <a:spcBef>
                <a:spcPts val="0"/>
              </a:spcBef>
              <a:spcAft>
                <a:spcPts val="0"/>
              </a:spcAft>
              <a:buSzPts val="1100"/>
              <a:buNone/>
              <a:defRPr sz="1400"/>
            </a:lvl4pPr>
            <a:lvl5pPr lvl="4" indent="0">
              <a:spcBef>
                <a:spcPts val="0"/>
              </a:spcBef>
              <a:spcAft>
                <a:spcPts val="0"/>
              </a:spcAft>
              <a:buSzPts val="1100"/>
              <a:buNone/>
              <a:defRPr sz="1400"/>
            </a:lvl5pPr>
            <a:lvl6pPr lvl="5" indent="0">
              <a:spcBef>
                <a:spcPts val="0"/>
              </a:spcBef>
              <a:spcAft>
                <a:spcPts val="0"/>
              </a:spcAft>
              <a:buSzPts val="1100"/>
              <a:buNone/>
              <a:defRPr sz="1400"/>
            </a:lvl6pPr>
            <a:lvl7pPr lvl="6" indent="0">
              <a:spcBef>
                <a:spcPts val="0"/>
              </a:spcBef>
              <a:spcAft>
                <a:spcPts val="0"/>
              </a:spcAft>
              <a:buSzPts val="1100"/>
              <a:buNone/>
              <a:defRPr sz="1400"/>
            </a:lvl7pPr>
            <a:lvl8pPr lvl="7" indent="0">
              <a:spcBef>
                <a:spcPts val="0"/>
              </a:spcBef>
              <a:spcAft>
                <a:spcPts val="0"/>
              </a:spcAft>
              <a:buSzPts val="1100"/>
              <a:buNone/>
              <a:defRPr sz="1400"/>
            </a:lvl8pPr>
            <a:lvl9pPr lvl="8" indent="0">
              <a:spcBef>
                <a:spcPts val="0"/>
              </a:spcBef>
              <a:spcAft>
                <a:spcPts val="0"/>
              </a:spcAft>
              <a:buSzPts val="1100"/>
              <a:buNone/>
              <a:defRPr sz="14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Four Image Chunking">
  <p:cSld name="Four Image Chunking">
    <p:spTree>
      <p:nvGrpSpPr>
        <p:cNvPr id="1" name="Shape 70"/>
        <p:cNvGrpSpPr/>
        <p:nvPr/>
      </p:nvGrpSpPr>
      <p:grpSpPr>
        <a:xfrm>
          <a:off x="0" y="0"/>
          <a:ext cx="0" cy="0"/>
          <a:chOff x="0" y="0"/>
          <a:chExt cx="0" cy="0"/>
        </a:xfrm>
      </p:grpSpPr>
      <p:sp>
        <p:nvSpPr>
          <p:cNvPr id="71" name="Google Shape;71;p17"/>
          <p:cNvSpPr txBox="1">
            <a:spLocks noGrp="1"/>
          </p:cNvSpPr>
          <p:nvPr>
            <p:ph type="body" idx="1"/>
          </p:nvPr>
        </p:nvSpPr>
        <p:spPr>
          <a:xfrm>
            <a:off x="2603002" y="1373504"/>
            <a:ext cx="1877443" cy="1993900"/>
          </a:xfrm>
          <a:prstGeom prst="rect">
            <a:avLst/>
          </a:prstGeom>
          <a:noFill/>
          <a:ln>
            <a:noFill/>
          </a:ln>
        </p:spPr>
        <p:txBody>
          <a:bodyPr spcFirstLastPara="1" wrap="square" lIns="68575" tIns="68575" rIns="68575" bIns="68575" anchor="ctr" anchorCtr="0"/>
          <a:lstStyle>
            <a:lvl1pPr marL="457200" marR="0" lvl="0" indent="-228600" algn="ctr" rtl="0">
              <a:lnSpc>
                <a:spcPct val="100000"/>
              </a:lnSpc>
              <a:spcBef>
                <a:spcPts val="1400"/>
              </a:spcBef>
              <a:spcAft>
                <a:spcPts val="0"/>
              </a:spcAft>
              <a:buClr>
                <a:schemeClr val="dk1"/>
              </a:buClr>
              <a:buSzPts val="1100"/>
              <a:buFont typeface="PT Sans"/>
              <a:buNone/>
              <a:defRPr sz="1700" b="0" i="0" u="none" strike="noStrike" cap="none">
                <a:solidFill>
                  <a:schemeClr val="dk1"/>
                </a:solidFill>
                <a:latin typeface="Arial"/>
                <a:ea typeface="Arial"/>
                <a:cs typeface="Arial"/>
                <a:sym typeface="Arial"/>
              </a:defRPr>
            </a:lvl1pPr>
            <a:lvl2pPr marL="914400" marR="0" lvl="1" indent="-304800" algn="ctr" rtl="0">
              <a:lnSpc>
                <a:spcPct val="100000"/>
              </a:lnSpc>
              <a:spcBef>
                <a:spcPts val="1600"/>
              </a:spcBef>
              <a:spcAft>
                <a:spcPts val="0"/>
              </a:spcAft>
              <a:buClr>
                <a:schemeClr val="dk1"/>
              </a:buClr>
              <a:buSzPts val="1200"/>
              <a:buFont typeface="Merriweather Sans"/>
              <a:buChar char="-"/>
              <a:defRPr sz="1700" b="0" i="0" u="none" strike="noStrike" cap="none">
                <a:solidFill>
                  <a:schemeClr val="dk1"/>
                </a:solidFill>
                <a:latin typeface="Arial"/>
                <a:ea typeface="Arial"/>
                <a:cs typeface="Arial"/>
                <a:sym typeface="Arial"/>
              </a:defRPr>
            </a:lvl2pPr>
            <a:lvl3pPr marL="1371600" marR="0" lvl="2" indent="-304800" algn="ctr" rtl="0">
              <a:lnSpc>
                <a:spcPct val="100000"/>
              </a:lnSpc>
              <a:spcBef>
                <a:spcPts val="1600"/>
              </a:spcBef>
              <a:spcAft>
                <a:spcPts val="0"/>
              </a:spcAft>
              <a:buClr>
                <a:schemeClr val="dk1"/>
              </a:buClr>
              <a:buSzPts val="1200"/>
              <a:buFont typeface="Merriweather Sans"/>
              <a:buChar char="•"/>
              <a:defRPr sz="1700" b="0" i="0" u="none" strike="noStrike" cap="none">
                <a:solidFill>
                  <a:schemeClr val="dk1"/>
                </a:solidFill>
                <a:latin typeface="Arial"/>
                <a:ea typeface="Arial"/>
                <a:cs typeface="Arial"/>
                <a:sym typeface="Arial"/>
              </a:defRPr>
            </a:lvl3pPr>
            <a:lvl4pPr marL="1828800" marR="0" lvl="3" indent="-304800" algn="ctr" rtl="0">
              <a:lnSpc>
                <a:spcPct val="100000"/>
              </a:lnSpc>
              <a:spcBef>
                <a:spcPts val="1600"/>
              </a:spcBef>
              <a:spcAft>
                <a:spcPts val="0"/>
              </a:spcAft>
              <a:buClr>
                <a:schemeClr val="dk1"/>
              </a:buClr>
              <a:buSzPts val="1200"/>
              <a:buFont typeface="Noto Sans Symbols"/>
              <a:buChar char="▪"/>
              <a:defRPr sz="1700" b="0" i="0" u="none" strike="noStrike" cap="none">
                <a:solidFill>
                  <a:schemeClr val="dk1"/>
                </a:solidFill>
                <a:latin typeface="Arial"/>
                <a:ea typeface="Arial"/>
                <a:cs typeface="Arial"/>
                <a:sym typeface="Arial"/>
              </a:defRPr>
            </a:lvl4pPr>
            <a:lvl5pPr marL="2286000" marR="0" lvl="4" indent="-304800" algn="ctr" rtl="0">
              <a:lnSpc>
                <a:spcPct val="100000"/>
              </a:lnSpc>
              <a:spcBef>
                <a:spcPts val="1600"/>
              </a:spcBef>
              <a:spcAft>
                <a:spcPts val="0"/>
              </a:spcAft>
              <a:buClr>
                <a:schemeClr val="dk1"/>
              </a:buClr>
              <a:buSzPts val="1200"/>
              <a:buFont typeface="Open Sans"/>
              <a:buChar char="-"/>
              <a:defRPr sz="1700" b="0" i="0" u="none" strike="noStrike" cap="none">
                <a:solidFill>
                  <a:schemeClr val="dk1"/>
                </a:solidFill>
                <a:latin typeface="Arial"/>
                <a:ea typeface="Arial"/>
                <a:cs typeface="Arial"/>
                <a:sym typeface="Arial"/>
              </a:defRPr>
            </a:lvl5pPr>
            <a:lvl6pPr marL="2743200" marR="0" lvl="5" indent="-311150" algn="l" rtl="0">
              <a:spcBef>
                <a:spcPts val="1600"/>
              </a:spcBef>
              <a:spcAft>
                <a:spcPts val="0"/>
              </a:spcAft>
              <a:buClr>
                <a:schemeClr val="dk1"/>
              </a:buClr>
              <a:buSzPts val="1300"/>
              <a:buFont typeface="Montserrat"/>
              <a:buChar char=" "/>
              <a:defRPr sz="1800" b="0" i="0" u="none" strike="noStrike" cap="none">
                <a:solidFill>
                  <a:srgbClr val="404040"/>
                </a:solidFill>
                <a:latin typeface="Arial"/>
                <a:ea typeface="Arial"/>
                <a:cs typeface="Arial"/>
                <a:sym typeface="Arial"/>
              </a:defRPr>
            </a:lvl6pPr>
            <a:lvl7pPr marL="3200400" marR="0" lvl="6"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7pPr>
            <a:lvl8pPr marL="3657600" marR="0" lvl="7"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8pPr>
            <a:lvl9pPr marL="4114800" marR="0" lvl="8" indent="-311150" algn="l" rtl="0">
              <a:spcBef>
                <a:spcPts val="1600"/>
              </a:spcBef>
              <a:spcAft>
                <a:spcPts val="160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9pPr>
          </a:lstStyle>
          <a:p>
            <a:endParaRPr/>
          </a:p>
        </p:txBody>
      </p:sp>
      <p:sp>
        <p:nvSpPr>
          <p:cNvPr id="72" name="Google Shape;72;p17"/>
          <p:cNvSpPr txBox="1">
            <a:spLocks noGrp="1"/>
          </p:cNvSpPr>
          <p:nvPr>
            <p:ph type="body" idx="2"/>
          </p:nvPr>
        </p:nvSpPr>
        <p:spPr>
          <a:xfrm>
            <a:off x="526002" y="3512952"/>
            <a:ext cx="1877443" cy="923330"/>
          </a:xfrm>
          <a:prstGeom prst="rect">
            <a:avLst/>
          </a:prstGeom>
          <a:noFill/>
          <a:ln>
            <a:noFill/>
          </a:ln>
        </p:spPr>
        <p:txBody>
          <a:bodyPr spcFirstLastPara="1" wrap="square" lIns="68575" tIns="68575" rIns="68575" bIns="68575" anchor="t" anchorCtr="0"/>
          <a:lstStyle>
            <a:lvl1pPr marL="457200" marR="0" lvl="0" indent="-228600" algn="ctr" rtl="0">
              <a:lnSpc>
                <a:spcPct val="100000"/>
              </a:lnSpc>
              <a:spcBef>
                <a:spcPts val="500"/>
              </a:spcBef>
              <a:spcAft>
                <a:spcPts val="0"/>
              </a:spcAft>
              <a:buClr>
                <a:schemeClr val="dk1"/>
              </a:buClr>
              <a:buSzPts val="1100"/>
              <a:buFont typeface="PT Sans"/>
              <a:buNone/>
              <a:defRPr sz="15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2pPr>
            <a:lvl3pPr marL="1371600" marR="0" lvl="2"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3pPr>
            <a:lvl4pPr marL="1828800" marR="0" lvl="3" indent="-317500" algn="l" rtl="0">
              <a:lnSpc>
                <a:spcPct val="100000"/>
              </a:lnSpc>
              <a:spcBef>
                <a:spcPts val="1600"/>
              </a:spcBef>
              <a:spcAft>
                <a:spcPts val="0"/>
              </a:spcAft>
              <a:buClr>
                <a:schemeClr val="dk1"/>
              </a:buClr>
              <a:buSzPts val="1400"/>
              <a:buFont typeface="Noto Sans Symbols"/>
              <a:buChar char="▪"/>
              <a:defRPr sz="1800" b="0" i="0" u="none" strike="noStrike" cap="none">
                <a:solidFill>
                  <a:schemeClr val="dk1"/>
                </a:solidFill>
                <a:latin typeface="Arial"/>
                <a:ea typeface="Arial"/>
                <a:cs typeface="Arial"/>
                <a:sym typeface="Arial"/>
              </a:defRPr>
            </a:lvl4pPr>
            <a:lvl5pPr marL="2286000" marR="0" lvl="4" indent="-317500" algn="l" rtl="0">
              <a:lnSpc>
                <a:spcPct val="100000"/>
              </a:lnSpc>
              <a:spcBef>
                <a:spcPts val="1600"/>
              </a:spcBef>
              <a:spcAft>
                <a:spcPts val="0"/>
              </a:spcAft>
              <a:buClr>
                <a:schemeClr val="dk1"/>
              </a:buClr>
              <a:buSzPts val="1400"/>
              <a:buFont typeface="Open Sans"/>
              <a:buChar char="-"/>
              <a:defRPr sz="1800" b="0" i="0" u="none" strike="noStrike" cap="none">
                <a:solidFill>
                  <a:schemeClr val="dk1"/>
                </a:solidFill>
                <a:latin typeface="Arial"/>
                <a:ea typeface="Arial"/>
                <a:cs typeface="Arial"/>
                <a:sym typeface="Arial"/>
              </a:defRPr>
            </a:lvl5pPr>
            <a:lvl6pPr marL="2743200" marR="0" lvl="5" indent="-311150" algn="l" rtl="0">
              <a:spcBef>
                <a:spcPts val="1600"/>
              </a:spcBef>
              <a:spcAft>
                <a:spcPts val="0"/>
              </a:spcAft>
              <a:buClr>
                <a:schemeClr val="dk1"/>
              </a:buClr>
              <a:buSzPts val="1300"/>
              <a:buFont typeface="Montserrat"/>
              <a:buChar char=" "/>
              <a:defRPr sz="1800" b="0" i="0" u="none" strike="noStrike" cap="none">
                <a:solidFill>
                  <a:srgbClr val="404040"/>
                </a:solidFill>
                <a:latin typeface="Arial"/>
                <a:ea typeface="Arial"/>
                <a:cs typeface="Arial"/>
                <a:sym typeface="Arial"/>
              </a:defRPr>
            </a:lvl6pPr>
            <a:lvl7pPr marL="3200400" marR="0" lvl="6"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7pPr>
            <a:lvl8pPr marL="3657600" marR="0" lvl="7"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8pPr>
            <a:lvl9pPr marL="4114800" marR="0" lvl="8" indent="-311150" algn="l" rtl="0">
              <a:spcBef>
                <a:spcPts val="1600"/>
              </a:spcBef>
              <a:spcAft>
                <a:spcPts val="160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9pPr>
          </a:lstStyle>
          <a:p>
            <a:endParaRPr/>
          </a:p>
        </p:txBody>
      </p:sp>
      <p:sp>
        <p:nvSpPr>
          <p:cNvPr id="73" name="Google Shape;73;p17"/>
          <p:cNvSpPr txBox="1">
            <a:spLocks noGrp="1"/>
          </p:cNvSpPr>
          <p:nvPr>
            <p:ph type="title"/>
          </p:nvPr>
        </p:nvSpPr>
        <p:spPr>
          <a:xfrm>
            <a:off x="529889" y="441293"/>
            <a:ext cx="8084228" cy="327848"/>
          </a:xfrm>
          <a:prstGeom prst="rect">
            <a:avLst/>
          </a:prstGeom>
          <a:noFill/>
          <a:ln>
            <a:noFill/>
          </a:ln>
        </p:spPr>
        <p:txBody>
          <a:bodyPr spcFirstLastPara="1" wrap="square" lIns="68575" tIns="68575" rIns="68575" bIns="68575" anchor="t" anchorCtr="0"/>
          <a:lstStyle>
            <a:lvl1pPr marL="0" marR="0" lvl="0" indent="0" algn="ctr" rtl="0">
              <a:lnSpc>
                <a:spcPct val="85000"/>
              </a:lnSpc>
              <a:spcBef>
                <a:spcPts val="0"/>
              </a:spcBef>
              <a:spcAft>
                <a:spcPts val="0"/>
              </a:spcAft>
              <a:buClr>
                <a:schemeClr val="dk1"/>
              </a:buClr>
              <a:buSzPts val="1100"/>
              <a:buFont typeface="Arial"/>
              <a:buNone/>
              <a:defRPr sz="2700" b="0" i="0" u="none" strike="noStrike" cap="none">
                <a:solidFill>
                  <a:schemeClr val="dk1"/>
                </a:solidFill>
                <a:latin typeface="Arial"/>
                <a:ea typeface="Arial"/>
                <a:cs typeface="Arial"/>
                <a:sym typeface="Arial"/>
              </a:defRPr>
            </a:lvl1pPr>
            <a:lvl2pPr lvl="1" indent="0">
              <a:spcBef>
                <a:spcPts val="0"/>
              </a:spcBef>
              <a:spcAft>
                <a:spcPts val="0"/>
              </a:spcAft>
              <a:buSzPts val="1100"/>
              <a:buNone/>
              <a:defRPr sz="1400"/>
            </a:lvl2pPr>
            <a:lvl3pPr lvl="2" indent="0">
              <a:spcBef>
                <a:spcPts val="0"/>
              </a:spcBef>
              <a:spcAft>
                <a:spcPts val="0"/>
              </a:spcAft>
              <a:buSzPts val="1100"/>
              <a:buNone/>
              <a:defRPr sz="1400"/>
            </a:lvl3pPr>
            <a:lvl4pPr lvl="3" indent="0">
              <a:spcBef>
                <a:spcPts val="0"/>
              </a:spcBef>
              <a:spcAft>
                <a:spcPts val="0"/>
              </a:spcAft>
              <a:buSzPts val="1100"/>
              <a:buNone/>
              <a:defRPr sz="1400"/>
            </a:lvl4pPr>
            <a:lvl5pPr lvl="4" indent="0">
              <a:spcBef>
                <a:spcPts val="0"/>
              </a:spcBef>
              <a:spcAft>
                <a:spcPts val="0"/>
              </a:spcAft>
              <a:buSzPts val="1100"/>
              <a:buNone/>
              <a:defRPr sz="1400"/>
            </a:lvl5pPr>
            <a:lvl6pPr lvl="5" indent="0">
              <a:spcBef>
                <a:spcPts val="0"/>
              </a:spcBef>
              <a:spcAft>
                <a:spcPts val="0"/>
              </a:spcAft>
              <a:buSzPts val="1100"/>
              <a:buNone/>
              <a:defRPr sz="1400"/>
            </a:lvl6pPr>
            <a:lvl7pPr lvl="6" indent="0">
              <a:spcBef>
                <a:spcPts val="0"/>
              </a:spcBef>
              <a:spcAft>
                <a:spcPts val="0"/>
              </a:spcAft>
              <a:buSzPts val="1100"/>
              <a:buNone/>
              <a:defRPr sz="1400"/>
            </a:lvl7pPr>
            <a:lvl8pPr lvl="7" indent="0">
              <a:spcBef>
                <a:spcPts val="0"/>
              </a:spcBef>
              <a:spcAft>
                <a:spcPts val="0"/>
              </a:spcAft>
              <a:buSzPts val="1100"/>
              <a:buNone/>
              <a:defRPr sz="1400"/>
            </a:lvl8pPr>
            <a:lvl9pPr lvl="8" indent="0">
              <a:spcBef>
                <a:spcPts val="0"/>
              </a:spcBef>
              <a:spcAft>
                <a:spcPts val="0"/>
              </a:spcAft>
              <a:buSzPts val="1100"/>
              <a:buNone/>
              <a:defRPr sz="1400"/>
            </a:lvl9pPr>
          </a:lstStyle>
          <a:p>
            <a:endParaRPr/>
          </a:p>
        </p:txBody>
      </p:sp>
      <p:sp>
        <p:nvSpPr>
          <p:cNvPr id="74" name="Google Shape;74;p17"/>
          <p:cNvSpPr txBox="1">
            <a:spLocks noGrp="1"/>
          </p:cNvSpPr>
          <p:nvPr>
            <p:ph type="body" idx="3"/>
          </p:nvPr>
        </p:nvSpPr>
        <p:spPr>
          <a:xfrm>
            <a:off x="4684105" y="1373505"/>
            <a:ext cx="1877443" cy="1993900"/>
          </a:xfrm>
          <a:prstGeom prst="rect">
            <a:avLst/>
          </a:prstGeom>
          <a:noFill/>
          <a:ln>
            <a:noFill/>
          </a:ln>
        </p:spPr>
        <p:txBody>
          <a:bodyPr spcFirstLastPara="1" wrap="square" lIns="68575" tIns="68575" rIns="68575" bIns="68575" anchor="ctr" anchorCtr="0"/>
          <a:lstStyle>
            <a:lvl1pPr marL="457200" marR="0" lvl="0" indent="-228600" algn="ctr" rtl="0">
              <a:lnSpc>
                <a:spcPct val="100000"/>
              </a:lnSpc>
              <a:spcBef>
                <a:spcPts val="1400"/>
              </a:spcBef>
              <a:spcAft>
                <a:spcPts val="0"/>
              </a:spcAft>
              <a:buClr>
                <a:schemeClr val="dk1"/>
              </a:buClr>
              <a:buSzPts val="1100"/>
              <a:buFont typeface="PT Sans"/>
              <a:buNone/>
              <a:defRPr sz="1700" b="0" i="0" u="none" strike="noStrike" cap="none">
                <a:solidFill>
                  <a:schemeClr val="dk1"/>
                </a:solidFill>
                <a:latin typeface="Arial"/>
                <a:ea typeface="Arial"/>
                <a:cs typeface="Arial"/>
                <a:sym typeface="Arial"/>
              </a:defRPr>
            </a:lvl1pPr>
            <a:lvl2pPr marL="914400" marR="0" lvl="1" indent="-304800" algn="ctr" rtl="0">
              <a:lnSpc>
                <a:spcPct val="100000"/>
              </a:lnSpc>
              <a:spcBef>
                <a:spcPts val="1600"/>
              </a:spcBef>
              <a:spcAft>
                <a:spcPts val="0"/>
              </a:spcAft>
              <a:buClr>
                <a:schemeClr val="dk1"/>
              </a:buClr>
              <a:buSzPts val="1200"/>
              <a:buFont typeface="Merriweather Sans"/>
              <a:buChar char="-"/>
              <a:defRPr sz="1700" b="0" i="0" u="none" strike="noStrike" cap="none">
                <a:solidFill>
                  <a:schemeClr val="dk1"/>
                </a:solidFill>
                <a:latin typeface="Arial"/>
                <a:ea typeface="Arial"/>
                <a:cs typeface="Arial"/>
                <a:sym typeface="Arial"/>
              </a:defRPr>
            </a:lvl2pPr>
            <a:lvl3pPr marL="1371600" marR="0" lvl="2" indent="-304800" algn="ctr" rtl="0">
              <a:lnSpc>
                <a:spcPct val="100000"/>
              </a:lnSpc>
              <a:spcBef>
                <a:spcPts val="1600"/>
              </a:spcBef>
              <a:spcAft>
                <a:spcPts val="0"/>
              </a:spcAft>
              <a:buClr>
                <a:schemeClr val="dk1"/>
              </a:buClr>
              <a:buSzPts val="1200"/>
              <a:buFont typeface="Merriweather Sans"/>
              <a:buChar char="•"/>
              <a:defRPr sz="1700" b="0" i="0" u="none" strike="noStrike" cap="none">
                <a:solidFill>
                  <a:schemeClr val="dk1"/>
                </a:solidFill>
                <a:latin typeface="Arial"/>
                <a:ea typeface="Arial"/>
                <a:cs typeface="Arial"/>
                <a:sym typeface="Arial"/>
              </a:defRPr>
            </a:lvl3pPr>
            <a:lvl4pPr marL="1828800" marR="0" lvl="3" indent="-304800" algn="ctr" rtl="0">
              <a:lnSpc>
                <a:spcPct val="100000"/>
              </a:lnSpc>
              <a:spcBef>
                <a:spcPts val="1600"/>
              </a:spcBef>
              <a:spcAft>
                <a:spcPts val="0"/>
              </a:spcAft>
              <a:buClr>
                <a:schemeClr val="dk1"/>
              </a:buClr>
              <a:buSzPts val="1200"/>
              <a:buFont typeface="Noto Sans Symbols"/>
              <a:buChar char="▪"/>
              <a:defRPr sz="1700" b="0" i="0" u="none" strike="noStrike" cap="none">
                <a:solidFill>
                  <a:schemeClr val="dk1"/>
                </a:solidFill>
                <a:latin typeface="Arial"/>
                <a:ea typeface="Arial"/>
                <a:cs typeface="Arial"/>
                <a:sym typeface="Arial"/>
              </a:defRPr>
            </a:lvl4pPr>
            <a:lvl5pPr marL="2286000" marR="0" lvl="4" indent="-304800" algn="ctr" rtl="0">
              <a:lnSpc>
                <a:spcPct val="100000"/>
              </a:lnSpc>
              <a:spcBef>
                <a:spcPts val="1600"/>
              </a:spcBef>
              <a:spcAft>
                <a:spcPts val="0"/>
              </a:spcAft>
              <a:buClr>
                <a:schemeClr val="dk1"/>
              </a:buClr>
              <a:buSzPts val="1200"/>
              <a:buFont typeface="Open Sans"/>
              <a:buChar char="-"/>
              <a:defRPr sz="1700" b="0" i="0" u="none" strike="noStrike" cap="none">
                <a:solidFill>
                  <a:schemeClr val="dk1"/>
                </a:solidFill>
                <a:latin typeface="Arial"/>
                <a:ea typeface="Arial"/>
                <a:cs typeface="Arial"/>
                <a:sym typeface="Arial"/>
              </a:defRPr>
            </a:lvl5pPr>
            <a:lvl6pPr marL="2743200" marR="0" lvl="5" indent="-311150" algn="l" rtl="0">
              <a:spcBef>
                <a:spcPts val="1600"/>
              </a:spcBef>
              <a:spcAft>
                <a:spcPts val="0"/>
              </a:spcAft>
              <a:buClr>
                <a:schemeClr val="dk1"/>
              </a:buClr>
              <a:buSzPts val="1300"/>
              <a:buFont typeface="Montserrat"/>
              <a:buChar char=" "/>
              <a:defRPr sz="1800" b="0" i="0" u="none" strike="noStrike" cap="none">
                <a:solidFill>
                  <a:srgbClr val="404040"/>
                </a:solidFill>
                <a:latin typeface="Arial"/>
                <a:ea typeface="Arial"/>
                <a:cs typeface="Arial"/>
                <a:sym typeface="Arial"/>
              </a:defRPr>
            </a:lvl6pPr>
            <a:lvl7pPr marL="3200400" marR="0" lvl="6"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7pPr>
            <a:lvl8pPr marL="3657600" marR="0" lvl="7"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8pPr>
            <a:lvl9pPr marL="4114800" marR="0" lvl="8" indent="-311150" algn="l" rtl="0">
              <a:spcBef>
                <a:spcPts val="1600"/>
              </a:spcBef>
              <a:spcAft>
                <a:spcPts val="160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9pPr>
          </a:lstStyle>
          <a:p>
            <a:endParaRPr/>
          </a:p>
        </p:txBody>
      </p:sp>
      <p:sp>
        <p:nvSpPr>
          <p:cNvPr id="75" name="Google Shape;75;p17"/>
          <p:cNvSpPr txBox="1">
            <a:spLocks noGrp="1"/>
          </p:cNvSpPr>
          <p:nvPr>
            <p:ph type="body" idx="4"/>
          </p:nvPr>
        </p:nvSpPr>
        <p:spPr>
          <a:xfrm>
            <a:off x="6736673" y="1373505"/>
            <a:ext cx="1877443" cy="1993900"/>
          </a:xfrm>
          <a:prstGeom prst="rect">
            <a:avLst/>
          </a:prstGeom>
          <a:noFill/>
          <a:ln>
            <a:noFill/>
          </a:ln>
        </p:spPr>
        <p:txBody>
          <a:bodyPr spcFirstLastPara="1" wrap="square" lIns="68575" tIns="68575" rIns="68575" bIns="68575" anchor="ctr" anchorCtr="0"/>
          <a:lstStyle>
            <a:lvl1pPr marL="457200" marR="0" lvl="0" indent="-228600" algn="ctr" rtl="0">
              <a:lnSpc>
                <a:spcPct val="100000"/>
              </a:lnSpc>
              <a:spcBef>
                <a:spcPts val="1400"/>
              </a:spcBef>
              <a:spcAft>
                <a:spcPts val="0"/>
              </a:spcAft>
              <a:buClr>
                <a:schemeClr val="dk1"/>
              </a:buClr>
              <a:buSzPts val="1100"/>
              <a:buFont typeface="PT Sans"/>
              <a:buNone/>
              <a:defRPr sz="1700" b="0" i="0" u="none" strike="noStrike" cap="none">
                <a:solidFill>
                  <a:schemeClr val="dk1"/>
                </a:solidFill>
                <a:latin typeface="Arial"/>
                <a:ea typeface="Arial"/>
                <a:cs typeface="Arial"/>
                <a:sym typeface="Arial"/>
              </a:defRPr>
            </a:lvl1pPr>
            <a:lvl2pPr marL="914400" marR="0" lvl="1" indent="-304800" algn="ctr" rtl="0">
              <a:lnSpc>
                <a:spcPct val="100000"/>
              </a:lnSpc>
              <a:spcBef>
                <a:spcPts val="1600"/>
              </a:spcBef>
              <a:spcAft>
                <a:spcPts val="0"/>
              </a:spcAft>
              <a:buClr>
                <a:schemeClr val="dk1"/>
              </a:buClr>
              <a:buSzPts val="1200"/>
              <a:buFont typeface="Merriweather Sans"/>
              <a:buChar char="-"/>
              <a:defRPr sz="1700" b="0" i="0" u="none" strike="noStrike" cap="none">
                <a:solidFill>
                  <a:schemeClr val="dk1"/>
                </a:solidFill>
                <a:latin typeface="Arial"/>
                <a:ea typeface="Arial"/>
                <a:cs typeface="Arial"/>
                <a:sym typeface="Arial"/>
              </a:defRPr>
            </a:lvl2pPr>
            <a:lvl3pPr marL="1371600" marR="0" lvl="2" indent="-304800" algn="ctr" rtl="0">
              <a:lnSpc>
                <a:spcPct val="100000"/>
              </a:lnSpc>
              <a:spcBef>
                <a:spcPts val="1600"/>
              </a:spcBef>
              <a:spcAft>
                <a:spcPts val="0"/>
              </a:spcAft>
              <a:buClr>
                <a:schemeClr val="dk1"/>
              </a:buClr>
              <a:buSzPts val="1200"/>
              <a:buFont typeface="Merriweather Sans"/>
              <a:buChar char="•"/>
              <a:defRPr sz="1700" b="0" i="0" u="none" strike="noStrike" cap="none">
                <a:solidFill>
                  <a:schemeClr val="dk1"/>
                </a:solidFill>
                <a:latin typeface="Arial"/>
                <a:ea typeface="Arial"/>
                <a:cs typeface="Arial"/>
                <a:sym typeface="Arial"/>
              </a:defRPr>
            </a:lvl3pPr>
            <a:lvl4pPr marL="1828800" marR="0" lvl="3" indent="-304800" algn="ctr" rtl="0">
              <a:lnSpc>
                <a:spcPct val="100000"/>
              </a:lnSpc>
              <a:spcBef>
                <a:spcPts val="1600"/>
              </a:spcBef>
              <a:spcAft>
                <a:spcPts val="0"/>
              </a:spcAft>
              <a:buClr>
                <a:schemeClr val="dk1"/>
              </a:buClr>
              <a:buSzPts val="1200"/>
              <a:buFont typeface="Noto Sans Symbols"/>
              <a:buChar char="▪"/>
              <a:defRPr sz="1700" b="0" i="0" u="none" strike="noStrike" cap="none">
                <a:solidFill>
                  <a:schemeClr val="dk1"/>
                </a:solidFill>
                <a:latin typeface="Arial"/>
                <a:ea typeface="Arial"/>
                <a:cs typeface="Arial"/>
                <a:sym typeface="Arial"/>
              </a:defRPr>
            </a:lvl4pPr>
            <a:lvl5pPr marL="2286000" marR="0" lvl="4" indent="-304800" algn="ctr" rtl="0">
              <a:lnSpc>
                <a:spcPct val="100000"/>
              </a:lnSpc>
              <a:spcBef>
                <a:spcPts val="1600"/>
              </a:spcBef>
              <a:spcAft>
                <a:spcPts val="0"/>
              </a:spcAft>
              <a:buClr>
                <a:schemeClr val="dk1"/>
              </a:buClr>
              <a:buSzPts val="1200"/>
              <a:buFont typeface="Open Sans"/>
              <a:buChar char="-"/>
              <a:defRPr sz="1700" b="0" i="0" u="none" strike="noStrike" cap="none">
                <a:solidFill>
                  <a:schemeClr val="dk1"/>
                </a:solidFill>
                <a:latin typeface="Arial"/>
                <a:ea typeface="Arial"/>
                <a:cs typeface="Arial"/>
                <a:sym typeface="Arial"/>
              </a:defRPr>
            </a:lvl5pPr>
            <a:lvl6pPr marL="2743200" marR="0" lvl="5" indent="-311150" algn="l" rtl="0">
              <a:spcBef>
                <a:spcPts val="1600"/>
              </a:spcBef>
              <a:spcAft>
                <a:spcPts val="0"/>
              </a:spcAft>
              <a:buClr>
                <a:schemeClr val="dk1"/>
              </a:buClr>
              <a:buSzPts val="1300"/>
              <a:buFont typeface="Montserrat"/>
              <a:buChar char=" "/>
              <a:defRPr sz="1800" b="0" i="0" u="none" strike="noStrike" cap="none">
                <a:solidFill>
                  <a:srgbClr val="404040"/>
                </a:solidFill>
                <a:latin typeface="Arial"/>
                <a:ea typeface="Arial"/>
                <a:cs typeface="Arial"/>
                <a:sym typeface="Arial"/>
              </a:defRPr>
            </a:lvl6pPr>
            <a:lvl7pPr marL="3200400" marR="0" lvl="6"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7pPr>
            <a:lvl8pPr marL="3657600" marR="0" lvl="7"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8pPr>
            <a:lvl9pPr marL="4114800" marR="0" lvl="8" indent="-311150" algn="l" rtl="0">
              <a:spcBef>
                <a:spcPts val="1600"/>
              </a:spcBef>
              <a:spcAft>
                <a:spcPts val="160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9pPr>
          </a:lstStyle>
          <a:p>
            <a:endParaRPr/>
          </a:p>
        </p:txBody>
      </p:sp>
      <p:sp>
        <p:nvSpPr>
          <p:cNvPr id="76" name="Google Shape;76;p17"/>
          <p:cNvSpPr txBox="1">
            <a:spLocks noGrp="1"/>
          </p:cNvSpPr>
          <p:nvPr>
            <p:ph type="body" idx="5"/>
          </p:nvPr>
        </p:nvSpPr>
        <p:spPr>
          <a:xfrm>
            <a:off x="2598051" y="3512952"/>
            <a:ext cx="1877443" cy="923330"/>
          </a:xfrm>
          <a:prstGeom prst="rect">
            <a:avLst/>
          </a:prstGeom>
          <a:noFill/>
          <a:ln>
            <a:noFill/>
          </a:ln>
        </p:spPr>
        <p:txBody>
          <a:bodyPr spcFirstLastPara="1" wrap="square" lIns="68575" tIns="68575" rIns="68575" bIns="68575" anchor="t" anchorCtr="0"/>
          <a:lstStyle>
            <a:lvl1pPr marL="457200" marR="0" lvl="0" indent="-228600" algn="ctr" rtl="0">
              <a:lnSpc>
                <a:spcPct val="100000"/>
              </a:lnSpc>
              <a:spcBef>
                <a:spcPts val="500"/>
              </a:spcBef>
              <a:spcAft>
                <a:spcPts val="0"/>
              </a:spcAft>
              <a:buClr>
                <a:schemeClr val="dk1"/>
              </a:buClr>
              <a:buSzPts val="1100"/>
              <a:buFont typeface="PT Sans"/>
              <a:buNone/>
              <a:defRPr sz="15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2pPr>
            <a:lvl3pPr marL="1371600" marR="0" lvl="2"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3pPr>
            <a:lvl4pPr marL="1828800" marR="0" lvl="3" indent="-317500" algn="l" rtl="0">
              <a:lnSpc>
                <a:spcPct val="100000"/>
              </a:lnSpc>
              <a:spcBef>
                <a:spcPts val="1600"/>
              </a:spcBef>
              <a:spcAft>
                <a:spcPts val="0"/>
              </a:spcAft>
              <a:buClr>
                <a:schemeClr val="dk1"/>
              </a:buClr>
              <a:buSzPts val="1400"/>
              <a:buFont typeface="Noto Sans Symbols"/>
              <a:buChar char="▪"/>
              <a:defRPr sz="1800" b="0" i="0" u="none" strike="noStrike" cap="none">
                <a:solidFill>
                  <a:schemeClr val="dk1"/>
                </a:solidFill>
                <a:latin typeface="Arial"/>
                <a:ea typeface="Arial"/>
                <a:cs typeface="Arial"/>
                <a:sym typeface="Arial"/>
              </a:defRPr>
            </a:lvl4pPr>
            <a:lvl5pPr marL="2286000" marR="0" lvl="4" indent="-317500" algn="l" rtl="0">
              <a:lnSpc>
                <a:spcPct val="100000"/>
              </a:lnSpc>
              <a:spcBef>
                <a:spcPts val="1600"/>
              </a:spcBef>
              <a:spcAft>
                <a:spcPts val="0"/>
              </a:spcAft>
              <a:buClr>
                <a:schemeClr val="dk1"/>
              </a:buClr>
              <a:buSzPts val="1400"/>
              <a:buFont typeface="Open Sans"/>
              <a:buChar char="-"/>
              <a:defRPr sz="1800" b="0" i="0" u="none" strike="noStrike" cap="none">
                <a:solidFill>
                  <a:schemeClr val="dk1"/>
                </a:solidFill>
                <a:latin typeface="Arial"/>
                <a:ea typeface="Arial"/>
                <a:cs typeface="Arial"/>
                <a:sym typeface="Arial"/>
              </a:defRPr>
            </a:lvl5pPr>
            <a:lvl6pPr marL="2743200" marR="0" lvl="5" indent="-311150" algn="l" rtl="0">
              <a:spcBef>
                <a:spcPts val="1600"/>
              </a:spcBef>
              <a:spcAft>
                <a:spcPts val="0"/>
              </a:spcAft>
              <a:buClr>
                <a:schemeClr val="dk1"/>
              </a:buClr>
              <a:buSzPts val="1300"/>
              <a:buFont typeface="Montserrat"/>
              <a:buChar char=" "/>
              <a:defRPr sz="1800" b="0" i="0" u="none" strike="noStrike" cap="none">
                <a:solidFill>
                  <a:srgbClr val="404040"/>
                </a:solidFill>
                <a:latin typeface="Arial"/>
                <a:ea typeface="Arial"/>
                <a:cs typeface="Arial"/>
                <a:sym typeface="Arial"/>
              </a:defRPr>
            </a:lvl6pPr>
            <a:lvl7pPr marL="3200400" marR="0" lvl="6"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7pPr>
            <a:lvl8pPr marL="3657600" marR="0" lvl="7"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8pPr>
            <a:lvl9pPr marL="4114800" marR="0" lvl="8" indent="-311150" algn="l" rtl="0">
              <a:spcBef>
                <a:spcPts val="1600"/>
              </a:spcBef>
              <a:spcAft>
                <a:spcPts val="160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9pPr>
          </a:lstStyle>
          <a:p>
            <a:endParaRPr/>
          </a:p>
        </p:txBody>
      </p:sp>
      <p:sp>
        <p:nvSpPr>
          <p:cNvPr id="77" name="Google Shape;77;p17"/>
          <p:cNvSpPr txBox="1">
            <a:spLocks noGrp="1"/>
          </p:cNvSpPr>
          <p:nvPr>
            <p:ph type="body" idx="6"/>
          </p:nvPr>
        </p:nvSpPr>
        <p:spPr>
          <a:xfrm>
            <a:off x="4670100" y="3512952"/>
            <a:ext cx="1877443" cy="923330"/>
          </a:xfrm>
          <a:prstGeom prst="rect">
            <a:avLst/>
          </a:prstGeom>
          <a:noFill/>
          <a:ln>
            <a:noFill/>
          </a:ln>
        </p:spPr>
        <p:txBody>
          <a:bodyPr spcFirstLastPara="1" wrap="square" lIns="68575" tIns="68575" rIns="68575" bIns="68575" anchor="t" anchorCtr="0"/>
          <a:lstStyle>
            <a:lvl1pPr marL="457200" marR="0" lvl="0" indent="-228600" algn="ctr" rtl="0">
              <a:lnSpc>
                <a:spcPct val="100000"/>
              </a:lnSpc>
              <a:spcBef>
                <a:spcPts val="500"/>
              </a:spcBef>
              <a:spcAft>
                <a:spcPts val="0"/>
              </a:spcAft>
              <a:buClr>
                <a:schemeClr val="dk1"/>
              </a:buClr>
              <a:buSzPts val="1100"/>
              <a:buFont typeface="PT Sans"/>
              <a:buNone/>
              <a:defRPr sz="15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2pPr>
            <a:lvl3pPr marL="1371600" marR="0" lvl="2"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3pPr>
            <a:lvl4pPr marL="1828800" marR="0" lvl="3" indent="-317500" algn="l" rtl="0">
              <a:lnSpc>
                <a:spcPct val="100000"/>
              </a:lnSpc>
              <a:spcBef>
                <a:spcPts val="1600"/>
              </a:spcBef>
              <a:spcAft>
                <a:spcPts val="0"/>
              </a:spcAft>
              <a:buClr>
                <a:schemeClr val="dk1"/>
              </a:buClr>
              <a:buSzPts val="1400"/>
              <a:buFont typeface="Noto Sans Symbols"/>
              <a:buChar char="▪"/>
              <a:defRPr sz="1800" b="0" i="0" u="none" strike="noStrike" cap="none">
                <a:solidFill>
                  <a:schemeClr val="dk1"/>
                </a:solidFill>
                <a:latin typeface="Arial"/>
                <a:ea typeface="Arial"/>
                <a:cs typeface="Arial"/>
                <a:sym typeface="Arial"/>
              </a:defRPr>
            </a:lvl4pPr>
            <a:lvl5pPr marL="2286000" marR="0" lvl="4" indent="-317500" algn="l" rtl="0">
              <a:lnSpc>
                <a:spcPct val="100000"/>
              </a:lnSpc>
              <a:spcBef>
                <a:spcPts val="1600"/>
              </a:spcBef>
              <a:spcAft>
                <a:spcPts val="0"/>
              </a:spcAft>
              <a:buClr>
                <a:schemeClr val="dk1"/>
              </a:buClr>
              <a:buSzPts val="1400"/>
              <a:buFont typeface="Open Sans"/>
              <a:buChar char="-"/>
              <a:defRPr sz="1800" b="0" i="0" u="none" strike="noStrike" cap="none">
                <a:solidFill>
                  <a:schemeClr val="dk1"/>
                </a:solidFill>
                <a:latin typeface="Arial"/>
                <a:ea typeface="Arial"/>
                <a:cs typeface="Arial"/>
                <a:sym typeface="Arial"/>
              </a:defRPr>
            </a:lvl5pPr>
            <a:lvl6pPr marL="2743200" marR="0" lvl="5" indent="-311150" algn="l" rtl="0">
              <a:spcBef>
                <a:spcPts val="1600"/>
              </a:spcBef>
              <a:spcAft>
                <a:spcPts val="0"/>
              </a:spcAft>
              <a:buClr>
                <a:schemeClr val="dk1"/>
              </a:buClr>
              <a:buSzPts val="1300"/>
              <a:buFont typeface="Montserrat"/>
              <a:buChar char=" "/>
              <a:defRPr sz="1800" b="0" i="0" u="none" strike="noStrike" cap="none">
                <a:solidFill>
                  <a:srgbClr val="404040"/>
                </a:solidFill>
                <a:latin typeface="Arial"/>
                <a:ea typeface="Arial"/>
                <a:cs typeface="Arial"/>
                <a:sym typeface="Arial"/>
              </a:defRPr>
            </a:lvl6pPr>
            <a:lvl7pPr marL="3200400" marR="0" lvl="6"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7pPr>
            <a:lvl8pPr marL="3657600" marR="0" lvl="7"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8pPr>
            <a:lvl9pPr marL="4114800" marR="0" lvl="8" indent="-311150" algn="l" rtl="0">
              <a:spcBef>
                <a:spcPts val="1600"/>
              </a:spcBef>
              <a:spcAft>
                <a:spcPts val="160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9pPr>
          </a:lstStyle>
          <a:p>
            <a:endParaRPr/>
          </a:p>
        </p:txBody>
      </p:sp>
      <p:sp>
        <p:nvSpPr>
          <p:cNvPr id="78" name="Google Shape;78;p17"/>
          <p:cNvSpPr txBox="1">
            <a:spLocks noGrp="1"/>
          </p:cNvSpPr>
          <p:nvPr>
            <p:ph type="body" idx="7"/>
          </p:nvPr>
        </p:nvSpPr>
        <p:spPr>
          <a:xfrm>
            <a:off x="6743323" y="3512952"/>
            <a:ext cx="1877443" cy="923330"/>
          </a:xfrm>
          <a:prstGeom prst="rect">
            <a:avLst/>
          </a:prstGeom>
          <a:noFill/>
          <a:ln>
            <a:noFill/>
          </a:ln>
        </p:spPr>
        <p:txBody>
          <a:bodyPr spcFirstLastPara="1" wrap="square" lIns="68575" tIns="68575" rIns="68575" bIns="68575" anchor="t" anchorCtr="0"/>
          <a:lstStyle>
            <a:lvl1pPr marL="457200" marR="0" lvl="0" indent="-228600" algn="ctr" rtl="0">
              <a:lnSpc>
                <a:spcPct val="100000"/>
              </a:lnSpc>
              <a:spcBef>
                <a:spcPts val="500"/>
              </a:spcBef>
              <a:spcAft>
                <a:spcPts val="0"/>
              </a:spcAft>
              <a:buClr>
                <a:schemeClr val="dk1"/>
              </a:buClr>
              <a:buSzPts val="1100"/>
              <a:buFont typeface="PT Sans"/>
              <a:buNone/>
              <a:defRPr sz="15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2pPr>
            <a:lvl3pPr marL="1371600" marR="0" lvl="2"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3pPr>
            <a:lvl4pPr marL="1828800" marR="0" lvl="3" indent="-317500" algn="l" rtl="0">
              <a:lnSpc>
                <a:spcPct val="100000"/>
              </a:lnSpc>
              <a:spcBef>
                <a:spcPts val="1600"/>
              </a:spcBef>
              <a:spcAft>
                <a:spcPts val="0"/>
              </a:spcAft>
              <a:buClr>
                <a:schemeClr val="dk1"/>
              </a:buClr>
              <a:buSzPts val="1400"/>
              <a:buFont typeface="Noto Sans Symbols"/>
              <a:buChar char="▪"/>
              <a:defRPr sz="1800" b="0" i="0" u="none" strike="noStrike" cap="none">
                <a:solidFill>
                  <a:schemeClr val="dk1"/>
                </a:solidFill>
                <a:latin typeface="Arial"/>
                <a:ea typeface="Arial"/>
                <a:cs typeface="Arial"/>
                <a:sym typeface="Arial"/>
              </a:defRPr>
            </a:lvl4pPr>
            <a:lvl5pPr marL="2286000" marR="0" lvl="4" indent="-317500" algn="l" rtl="0">
              <a:lnSpc>
                <a:spcPct val="100000"/>
              </a:lnSpc>
              <a:spcBef>
                <a:spcPts val="1600"/>
              </a:spcBef>
              <a:spcAft>
                <a:spcPts val="0"/>
              </a:spcAft>
              <a:buClr>
                <a:schemeClr val="dk1"/>
              </a:buClr>
              <a:buSzPts val="1400"/>
              <a:buFont typeface="Open Sans"/>
              <a:buChar char="-"/>
              <a:defRPr sz="1800" b="0" i="0" u="none" strike="noStrike" cap="none">
                <a:solidFill>
                  <a:schemeClr val="dk1"/>
                </a:solidFill>
                <a:latin typeface="Arial"/>
                <a:ea typeface="Arial"/>
                <a:cs typeface="Arial"/>
                <a:sym typeface="Arial"/>
              </a:defRPr>
            </a:lvl5pPr>
            <a:lvl6pPr marL="2743200" marR="0" lvl="5" indent="-311150" algn="l" rtl="0">
              <a:spcBef>
                <a:spcPts val="1600"/>
              </a:spcBef>
              <a:spcAft>
                <a:spcPts val="0"/>
              </a:spcAft>
              <a:buClr>
                <a:schemeClr val="dk1"/>
              </a:buClr>
              <a:buSzPts val="1300"/>
              <a:buFont typeface="Montserrat"/>
              <a:buChar char=" "/>
              <a:defRPr sz="1800" b="0" i="0" u="none" strike="noStrike" cap="none">
                <a:solidFill>
                  <a:srgbClr val="404040"/>
                </a:solidFill>
                <a:latin typeface="Arial"/>
                <a:ea typeface="Arial"/>
                <a:cs typeface="Arial"/>
                <a:sym typeface="Arial"/>
              </a:defRPr>
            </a:lvl6pPr>
            <a:lvl7pPr marL="3200400" marR="0" lvl="6"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7pPr>
            <a:lvl8pPr marL="3657600" marR="0" lvl="7"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8pPr>
            <a:lvl9pPr marL="4114800" marR="0" lvl="8" indent="-311150" algn="l" rtl="0">
              <a:spcBef>
                <a:spcPts val="1600"/>
              </a:spcBef>
              <a:spcAft>
                <a:spcPts val="160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9pPr>
          </a:lstStyle>
          <a:p>
            <a:endParaRPr/>
          </a:p>
        </p:txBody>
      </p:sp>
      <p:sp>
        <p:nvSpPr>
          <p:cNvPr id="79" name="Google Shape;79;p17"/>
          <p:cNvSpPr txBox="1">
            <a:spLocks noGrp="1"/>
          </p:cNvSpPr>
          <p:nvPr>
            <p:ph type="body" idx="8"/>
          </p:nvPr>
        </p:nvSpPr>
        <p:spPr>
          <a:xfrm>
            <a:off x="521899" y="1373505"/>
            <a:ext cx="1877443" cy="1993900"/>
          </a:xfrm>
          <a:prstGeom prst="rect">
            <a:avLst/>
          </a:prstGeom>
          <a:noFill/>
          <a:ln>
            <a:noFill/>
          </a:ln>
        </p:spPr>
        <p:txBody>
          <a:bodyPr spcFirstLastPara="1" wrap="square" lIns="68575" tIns="68575" rIns="68575" bIns="68575" anchor="ctr" anchorCtr="0"/>
          <a:lstStyle>
            <a:lvl1pPr marL="457200" marR="0" lvl="0" indent="-228600" algn="ctr" rtl="0">
              <a:lnSpc>
                <a:spcPct val="100000"/>
              </a:lnSpc>
              <a:spcBef>
                <a:spcPts val="1400"/>
              </a:spcBef>
              <a:spcAft>
                <a:spcPts val="0"/>
              </a:spcAft>
              <a:buClr>
                <a:schemeClr val="dk1"/>
              </a:buClr>
              <a:buSzPts val="1100"/>
              <a:buFont typeface="PT Sans"/>
              <a:buNone/>
              <a:defRPr sz="1700" b="0" i="0" u="none" strike="noStrike" cap="none">
                <a:solidFill>
                  <a:schemeClr val="dk1"/>
                </a:solidFill>
                <a:latin typeface="Arial"/>
                <a:ea typeface="Arial"/>
                <a:cs typeface="Arial"/>
                <a:sym typeface="Arial"/>
              </a:defRPr>
            </a:lvl1pPr>
            <a:lvl2pPr marL="914400" marR="0" lvl="1" indent="-304800" algn="ctr" rtl="0">
              <a:lnSpc>
                <a:spcPct val="100000"/>
              </a:lnSpc>
              <a:spcBef>
                <a:spcPts val="1600"/>
              </a:spcBef>
              <a:spcAft>
                <a:spcPts val="0"/>
              </a:spcAft>
              <a:buClr>
                <a:schemeClr val="dk1"/>
              </a:buClr>
              <a:buSzPts val="1200"/>
              <a:buFont typeface="Merriweather Sans"/>
              <a:buChar char="-"/>
              <a:defRPr sz="1700" b="0" i="0" u="none" strike="noStrike" cap="none">
                <a:solidFill>
                  <a:schemeClr val="dk1"/>
                </a:solidFill>
                <a:latin typeface="Arial"/>
                <a:ea typeface="Arial"/>
                <a:cs typeface="Arial"/>
                <a:sym typeface="Arial"/>
              </a:defRPr>
            </a:lvl2pPr>
            <a:lvl3pPr marL="1371600" marR="0" lvl="2" indent="-304800" algn="ctr" rtl="0">
              <a:lnSpc>
                <a:spcPct val="100000"/>
              </a:lnSpc>
              <a:spcBef>
                <a:spcPts val="1600"/>
              </a:spcBef>
              <a:spcAft>
                <a:spcPts val="0"/>
              </a:spcAft>
              <a:buClr>
                <a:schemeClr val="dk1"/>
              </a:buClr>
              <a:buSzPts val="1200"/>
              <a:buFont typeface="Merriweather Sans"/>
              <a:buChar char="•"/>
              <a:defRPr sz="1700" b="0" i="0" u="none" strike="noStrike" cap="none">
                <a:solidFill>
                  <a:schemeClr val="dk1"/>
                </a:solidFill>
                <a:latin typeface="Arial"/>
                <a:ea typeface="Arial"/>
                <a:cs typeface="Arial"/>
                <a:sym typeface="Arial"/>
              </a:defRPr>
            </a:lvl3pPr>
            <a:lvl4pPr marL="1828800" marR="0" lvl="3" indent="-304800" algn="ctr" rtl="0">
              <a:lnSpc>
                <a:spcPct val="100000"/>
              </a:lnSpc>
              <a:spcBef>
                <a:spcPts val="1600"/>
              </a:spcBef>
              <a:spcAft>
                <a:spcPts val="0"/>
              </a:spcAft>
              <a:buClr>
                <a:schemeClr val="dk1"/>
              </a:buClr>
              <a:buSzPts val="1200"/>
              <a:buFont typeface="Noto Sans Symbols"/>
              <a:buChar char="▪"/>
              <a:defRPr sz="1700" b="0" i="0" u="none" strike="noStrike" cap="none">
                <a:solidFill>
                  <a:schemeClr val="dk1"/>
                </a:solidFill>
                <a:latin typeface="Arial"/>
                <a:ea typeface="Arial"/>
                <a:cs typeface="Arial"/>
                <a:sym typeface="Arial"/>
              </a:defRPr>
            </a:lvl4pPr>
            <a:lvl5pPr marL="2286000" marR="0" lvl="4" indent="-304800" algn="ctr" rtl="0">
              <a:lnSpc>
                <a:spcPct val="100000"/>
              </a:lnSpc>
              <a:spcBef>
                <a:spcPts val="1600"/>
              </a:spcBef>
              <a:spcAft>
                <a:spcPts val="0"/>
              </a:spcAft>
              <a:buClr>
                <a:schemeClr val="dk1"/>
              </a:buClr>
              <a:buSzPts val="1200"/>
              <a:buFont typeface="Open Sans"/>
              <a:buChar char="-"/>
              <a:defRPr sz="1700" b="0" i="0" u="none" strike="noStrike" cap="none">
                <a:solidFill>
                  <a:schemeClr val="dk1"/>
                </a:solidFill>
                <a:latin typeface="Arial"/>
                <a:ea typeface="Arial"/>
                <a:cs typeface="Arial"/>
                <a:sym typeface="Arial"/>
              </a:defRPr>
            </a:lvl5pPr>
            <a:lvl6pPr marL="2743200" marR="0" lvl="5" indent="-311150" algn="l" rtl="0">
              <a:spcBef>
                <a:spcPts val="1600"/>
              </a:spcBef>
              <a:spcAft>
                <a:spcPts val="0"/>
              </a:spcAft>
              <a:buClr>
                <a:schemeClr val="dk1"/>
              </a:buClr>
              <a:buSzPts val="1300"/>
              <a:buFont typeface="Montserrat"/>
              <a:buChar char=" "/>
              <a:defRPr sz="1800" b="0" i="0" u="none" strike="noStrike" cap="none">
                <a:solidFill>
                  <a:srgbClr val="404040"/>
                </a:solidFill>
                <a:latin typeface="Arial"/>
                <a:ea typeface="Arial"/>
                <a:cs typeface="Arial"/>
                <a:sym typeface="Arial"/>
              </a:defRPr>
            </a:lvl6pPr>
            <a:lvl7pPr marL="3200400" marR="0" lvl="6"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7pPr>
            <a:lvl8pPr marL="3657600" marR="0" lvl="7"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8pPr>
            <a:lvl9pPr marL="4114800" marR="0" lvl="8" indent="-311150" algn="l" rtl="0">
              <a:spcBef>
                <a:spcPts val="1600"/>
              </a:spcBef>
              <a:spcAft>
                <a:spcPts val="160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80"/>
        <p:cNvGrpSpPr/>
        <p:nvPr/>
      </p:nvGrpSpPr>
      <p:grpSpPr>
        <a:xfrm>
          <a:off x="0" y="0"/>
          <a:ext cx="0" cy="0"/>
          <a:chOff x="0" y="0"/>
          <a:chExt cx="0" cy="0"/>
        </a:xfrm>
      </p:grpSpPr>
      <p:sp>
        <p:nvSpPr>
          <p:cNvPr id="81" name="Google Shape;81;p18"/>
          <p:cNvSpPr txBox="1">
            <a:spLocks noGrp="1"/>
          </p:cNvSpPr>
          <p:nvPr>
            <p:ph type="title"/>
          </p:nvPr>
        </p:nvSpPr>
        <p:spPr>
          <a:xfrm>
            <a:off x="529889" y="441293"/>
            <a:ext cx="8084228" cy="327848"/>
          </a:xfrm>
          <a:prstGeom prst="rect">
            <a:avLst/>
          </a:prstGeom>
          <a:noFill/>
          <a:ln>
            <a:noFill/>
          </a:ln>
        </p:spPr>
        <p:txBody>
          <a:bodyPr spcFirstLastPara="1" wrap="square" lIns="68575" tIns="68575" rIns="68575" bIns="68575" anchor="t" anchorCtr="0"/>
          <a:lstStyle>
            <a:lvl1pPr marL="0" marR="0" lvl="0" indent="0" algn="ctr" rtl="0">
              <a:lnSpc>
                <a:spcPct val="85000"/>
              </a:lnSpc>
              <a:spcBef>
                <a:spcPts val="0"/>
              </a:spcBef>
              <a:spcAft>
                <a:spcPts val="0"/>
              </a:spcAft>
              <a:buClr>
                <a:schemeClr val="dk1"/>
              </a:buClr>
              <a:buSzPts val="1100"/>
              <a:buFont typeface="Arial"/>
              <a:buNone/>
              <a:defRPr sz="2700" b="0" i="0" u="none" strike="noStrike" cap="none">
                <a:solidFill>
                  <a:schemeClr val="dk1"/>
                </a:solidFill>
                <a:latin typeface="Arial"/>
                <a:ea typeface="Arial"/>
                <a:cs typeface="Arial"/>
                <a:sym typeface="Arial"/>
              </a:defRPr>
            </a:lvl1pPr>
            <a:lvl2pPr lvl="1" indent="0">
              <a:spcBef>
                <a:spcPts val="0"/>
              </a:spcBef>
              <a:spcAft>
                <a:spcPts val="0"/>
              </a:spcAft>
              <a:buSzPts val="1100"/>
              <a:buNone/>
              <a:defRPr sz="1400"/>
            </a:lvl2pPr>
            <a:lvl3pPr lvl="2" indent="0">
              <a:spcBef>
                <a:spcPts val="0"/>
              </a:spcBef>
              <a:spcAft>
                <a:spcPts val="0"/>
              </a:spcAft>
              <a:buSzPts val="1100"/>
              <a:buNone/>
              <a:defRPr sz="1400"/>
            </a:lvl3pPr>
            <a:lvl4pPr lvl="3" indent="0">
              <a:spcBef>
                <a:spcPts val="0"/>
              </a:spcBef>
              <a:spcAft>
                <a:spcPts val="0"/>
              </a:spcAft>
              <a:buSzPts val="1100"/>
              <a:buNone/>
              <a:defRPr sz="1400"/>
            </a:lvl4pPr>
            <a:lvl5pPr lvl="4" indent="0">
              <a:spcBef>
                <a:spcPts val="0"/>
              </a:spcBef>
              <a:spcAft>
                <a:spcPts val="0"/>
              </a:spcAft>
              <a:buSzPts val="1100"/>
              <a:buNone/>
              <a:defRPr sz="1400"/>
            </a:lvl5pPr>
            <a:lvl6pPr lvl="5" indent="0">
              <a:spcBef>
                <a:spcPts val="0"/>
              </a:spcBef>
              <a:spcAft>
                <a:spcPts val="0"/>
              </a:spcAft>
              <a:buSzPts val="1100"/>
              <a:buNone/>
              <a:defRPr sz="1400"/>
            </a:lvl6pPr>
            <a:lvl7pPr lvl="6" indent="0">
              <a:spcBef>
                <a:spcPts val="0"/>
              </a:spcBef>
              <a:spcAft>
                <a:spcPts val="0"/>
              </a:spcAft>
              <a:buSzPts val="1100"/>
              <a:buNone/>
              <a:defRPr sz="1400"/>
            </a:lvl7pPr>
            <a:lvl8pPr lvl="7" indent="0">
              <a:spcBef>
                <a:spcPts val="0"/>
              </a:spcBef>
              <a:spcAft>
                <a:spcPts val="0"/>
              </a:spcAft>
              <a:buSzPts val="1100"/>
              <a:buNone/>
              <a:defRPr sz="1400"/>
            </a:lvl8pPr>
            <a:lvl9pPr lvl="8" indent="0">
              <a:spcBef>
                <a:spcPts val="0"/>
              </a:spcBef>
              <a:spcAft>
                <a:spcPts val="0"/>
              </a:spcAft>
              <a:buSzPts val="1100"/>
              <a:buNone/>
              <a:defRPr sz="14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ix Text Chunking">
  <p:cSld name="Six Text Chunking">
    <p:spTree>
      <p:nvGrpSpPr>
        <p:cNvPr id="1" name="Shape 82"/>
        <p:cNvGrpSpPr/>
        <p:nvPr/>
      </p:nvGrpSpPr>
      <p:grpSpPr>
        <a:xfrm>
          <a:off x="0" y="0"/>
          <a:ext cx="0" cy="0"/>
          <a:chOff x="0" y="0"/>
          <a:chExt cx="0" cy="0"/>
        </a:xfrm>
      </p:grpSpPr>
      <p:sp>
        <p:nvSpPr>
          <p:cNvPr id="83" name="Google Shape;83;p19"/>
          <p:cNvSpPr txBox="1">
            <a:spLocks noGrp="1"/>
          </p:cNvSpPr>
          <p:nvPr>
            <p:ph type="body" idx="1"/>
          </p:nvPr>
        </p:nvSpPr>
        <p:spPr>
          <a:xfrm>
            <a:off x="6038480" y="3031889"/>
            <a:ext cx="2571750" cy="1232770"/>
          </a:xfrm>
          <a:prstGeom prst="rect">
            <a:avLst/>
          </a:prstGeom>
          <a:solidFill>
            <a:schemeClr val="lt2"/>
          </a:solidFill>
          <a:ln>
            <a:noFill/>
          </a:ln>
        </p:spPr>
        <p:txBody>
          <a:bodyPr spcFirstLastPara="1" wrap="square" lIns="68575" tIns="68575" rIns="68575" bIns="68575" anchor="ctr" anchorCtr="0"/>
          <a:lstStyle>
            <a:lvl1pPr marL="457200" marR="0" lvl="0" indent="-228600" algn="ctr" rtl="0">
              <a:lnSpc>
                <a:spcPct val="100000"/>
              </a:lnSpc>
              <a:spcBef>
                <a:spcPts val="1400"/>
              </a:spcBef>
              <a:spcAft>
                <a:spcPts val="0"/>
              </a:spcAft>
              <a:buClr>
                <a:schemeClr val="dk1"/>
              </a:buClr>
              <a:buSzPts val="1100"/>
              <a:buFont typeface="PT Sans"/>
              <a:buNone/>
              <a:defRPr sz="18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2pPr>
            <a:lvl3pPr marL="1371600" marR="0" lvl="2"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3pPr>
            <a:lvl4pPr marL="1828800" marR="0" lvl="3" indent="-317500" algn="l" rtl="0">
              <a:lnSpc>
                <a:spcPct val="100000"/>
              </a:lnSpc>
              <a:spcBef>
                <a:spcPts val="1600"/>
              </a:spcBef>
              <a:spcAft>
                <a:spcPts val="0"/>
              </a:spcAft>
              <a:buClr>
                <a:schemeClr val="dk1"/>
              </a:buClr>
              <a:buSzPts val="1400"/>
              <a:buFont typeface="Noto Sans Symbols"/>
              <a:buChar char="▪"/>
              <a:defRPr sz="1800" b="0" i="0" u="none" strike="noStrike" cap="none">
                <a:solidFill>
                  <a:schemeClr val="dk1"/>
                </a:solidFill>
                <a:latin typeface="Arial"/>
                <a:ea typeface="Arial"/>
                <a:cs typeface="Arial"/>
                <a:sym typeface="Arial"/>
              </a:defRPr>
            </a:lvl4pPr>
            <a:lvl5pPr marL="2286000" marR="0" lvl="4" indent="-317500" algn="l" rtl="0">
              <a:lnSpc>
                <a:spcPct val="100000"/>
              </a:lnSpc>
              <a:spcBef>
                <a:spcPts val="1600"/>
              </a:spcBef>
              <a:spcAft>
                <a:spcPts val="0"/>
              </a:spcAft>
              <a:buClr>
                <a:schemeClr val="dk1"/>
              </a:buClr>
              <a:buSzPts val="1400"/>
              <a:buFont typeface="Open Sans"/>
              <a:buChar char="-"/>
              <a:defRPr sz="1800" b="0" i="0" u="none" strike="noStrike" cap="none">
                <a:solidFill>
                  <a:schemeClr val="dk1"/>
                </a:solidFill>
                <a:latin typeface="Arial"/>
                <a:ea typeface="Arial"/>
                <a:cs typeface="Arial"/>
                <a:sym typeface="Arial"/>
              </a:defRPr>
            </a:lvl5pPr>
            <a:lvl6pPr marL="2743200" marR="0" lvl="5" indent="-311150" algn="l" rtl="0">
              <a:spcBef>
                <a:spcPts val="1600"/>
              </a:spcBef>
              <a:spcAft>
                <a:spcPts val="0"/>
              </a:spcAft>
              <a:buClr>
                <a:schemeClr val="dk1"/>
              </a:buClr>
              <a:buSzPts val="1300"/>
              <a:buFont typeface="Montserrat"/>
              <a:buChar char=" "/>
              <a:defRPr sz="1800" b="0" i="0" u="none" strike="noStrike" cap="none">
                <a:solidFill>
                  <a:srgbClr val="404040"/>
                </a:solidFill>
                <a:latin typeface="Arial"/>
                <a:ea typeface="Arial"/>
                <a:cs typeface="Arial"/>
                <a:sym typeface="Arial"/>
              </a:defRPr>
            </a:lvl6pPr>
            <a:lvl7pPr marL="3200400" marR="0" lvl="6"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7pPr>
            <a:lvl8pPr marL="3657600" marR="0" lvl="7"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8pPr>
            <a:lvl9pPr marL="4114800" marR="0" lvl="8" indent="-311150" algn="l" rtl="0">
              <a:spcBef>
                <a:spcPts val="1600"/>
              </a:spcBef>
              <a:spcAft>
                <a:spcPts val="160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9pPr>
          </a:lstStyle>
          <a:p>
            <a:endParaRPr/>
          </a:p>
        </p:txBody>
      </p:sp>
      <p:sp>
        <p:nvSpPr>
          <p:cNvPr id="84" name="Google Shape;84;p19"/>
          <p:cNvSpPr txBox="1">
            <a:spLocks noGrp="1"/>
          </p:cNvSpPr>
          <p:nvPr>
            <p:ph type="body" idx="2"/>
          </p:nvPr>
        </p:nvSpPr>
        <p:spPr>
          <a:xfrm>
            <a:off x="3282240" y="3031889"/>
            <a:ext cx="2571750" cy="1232770"/>
          </a:xfrm>
          <a:prstGeom prst="rect">
            <a:avLst/>
          </a:prstGeom>
          <a:solidFill>
            <a:schemeClr val="lt2"/>
          </a:solidFill>
          <a:ln>
            <a:noFill/>
          </a:ln>
        </p:spPr>
        <p:txBody>
          <a:bodyPr spcFirstLastPara="1" wrap="square" lIns="68575" tIns="68575" rIns="68575" bIns="68575" anchor="ctr" anchorCtr="0"/>
          <a:lstStyle>
            <a:lvl1pPr marL="457200" marR="0" lvl="0" indent="-228600" algn="ctr" rtl="0">
              <a:lnSpc>
                <a:spcPct val="100000"/>
              </a:lnSpc>
              <a:spcBef>
                <a:spcPts val="1400"/>
              </a:spcBef>
              <a:spcAft>
                <a:spcPts val="0"/>
              </a:spcAft>
              <a:buClr>
                <a:schemeClr val="dk1"/>
              </a:buClr>
              <a:buSzPts val="1100"/>
              <a:buFont typeface="PT Sans"/>
              <a:buNone/>
              <a:defRPr sz="18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2pPr>
            <a:lvl3pPr marL="1371600" marR="0" lvl="2"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3pPr>
            <a:lvl4pPr marL="1828800" marR="0" lvl="3" indent="-317500" algn="l" rtl="0">
              <a:lnSpc>
                <a:spcPct val="100000"/>
              </a:lnSpc>
              <a:spcBef>
                <a:spcPts val="1600"/>
              </a:spcBef>
              <a:spcAft>
                <a:spcPts val="0"/>
              </a:spcAft>
              <a:buClr>
                <a:schemeClr val="dk1"/>
              </a:buClr>
              <a:buSzPts val="1400"/>
              <a:buFont typeface="Noto Sans Symbols"/>
              <a:buChar char="▪"/>
              <a:defRPr sz="1800" b="0" i="0" u="none" strike="noStrike" cap="none">
                <a:solidFill>
                  <a:schemeClr val="dk1"/>
                </a:solidFill>
                <a:latin typeface="Arial"/>
                <a:ea typeface="Arial"/>
                <a:cs typeface="Arial"/>
                <a:sym typeface="Arial"/>
              </a:defRPr>
            </a:lvl4pPr>
            <a:lvl5pPr marL="2286000" marR="0" lvl="4" indent="-317500" algn="l" rtl="0">
              <a:lnSpc>
                <a:spcPct val="100000"/>
              </a:lnSpc>
              <a:spcBef>
                <a:spcPts val="1600"/>
              </a:spcBef>
              <a:spcAft>
                <a:spcPts val="0"/>
              </a:spcAft>
              <a:buClr>
                <a:schemeClr val="dk1"/>
              </a:buClr>
              <a:buSzPts val="1400"/>
              <a:buFont typeface="Open Sans"/>
              <a:buChar char="-"/>
              <a:defRPr sz="1800" b="0" i="0" u="none" strike="noStrike" cap="none">
                <a:solidFill>
                  <a:schemeClr val="dk1"/>
                </a:solidFill>
                <a:latin typeface="Arial"/>
                <a:ea typeface="Arial"/>
                <a:cs typeface="Arial"/>
                <a:sym typeface="Arial"/>
              </a:defRPr>
            </a:lvl5pPr>
            <a:lvl6pPr marL="2743200" marR="0" lvl="5" indent="-311150" algn="l" rtl="0">
              <a:spcBef>
                <a:spcPts val="1600"/>
              </a:spcBef>
              <a:spcAft>
                <a:spcPts val="0"/>
              </a:spcAft>
              <a:buClr>
                <a:schemeClr val="dk1"/>
              </a:buClr>
              <a:buSzPts val="1300"/>
              <a:buFont typeface="Montserrat"/>
              <a:buChar char=" "/>
              <a:defRPr sz="1800" b="0" i="0" u="none" strike="noStrike" cap="none">
                <a:solidFill>
                  <a:srgbClr val="404040"/>
                </a:solidFill>
                <a:latin typeface="Arial"/>
                <a:ea typeface="Arial"/>
                <a:cs typeface="Arial"/>
                <a:sym typeface="Arial"/>
              </a:defRPr>
            </a:lvl6pPr>
            <a:lvl7pPr marL="3200400" marR="0" lvl="6"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7pPr>
            <a:lvl8pPr marL="3657600" marR="0" lvl="7"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8pPr>
            <a:lvl9pPr marL="4114800" marR="0" lvl="8" indent="-311150" algn="l" rtl="0">
              <a:spcBef>
                <a:spcPts val="1600"/>
              </a:spcBef>
              <a:spcAft>
                <a:spcPts val="160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9pPr>
          </a:lstStyle>
          <a:p>
            <a:endParaRPr/>
          </a:p>
        </p:txBody>
      </p:sp>
      <p:sp>
        <p:nvSpPr>
          <p:cNvPr id="85" name="Google Shape;85;p19"/>
          <p:cNvSpPr txBox="1">
            <a:spLocks noGrp="1"/>
          </p:cNvSpPr>
          <p:nvPr>
            <p:ph type="body" idx="3"/>
          </p:nvPr>
        </p:nvSpPr>
        <p:spPr>
          <a:xfrm>
            <a:off x="526001" y="3031889"/>
            <a:ext cx="2571750" cy="1232770"/>
          </a:xfrm>
          <a:prstGeom prst="rect">
            <a:avLst/>
          </a:prstGeom>
          <a:solidFill>
            <a:schemeClr val="lt2"/>
          </a:solidFill>
          <a:ln>
            <a:noFill/>
          </a:ln>
        </p:spPr>
        <p:txBody>
          <a:bodyPr spcFirstLastPara="1" wrap="square" lIns="68575" tIns="68575" rIns="68575" bIns="68575" anchor="ctr" anchorCtr="0"/>
          <a:lstStyle>
            <a:lvl1pPr marL="457200" marR="0" lvl="0" indent="-228600" algn="ctr" rtl="0">
              <a:lnSpc>
                <a:spcPct val="100000"/>
              </a:lnSpc>
              <a:spcBef>
                <a:spcPts val="1400"/>
              </a:spcBef>
              <a:spcAft>
                <a:spcPts val="0"/>
              </a:spcAft>
              <a:buClr>
                <a:schemeClr val="dk1"/>
              </a:buClr>
              <a:buSzPts val="1100"/>
              <a:buFont typeface="PT Sans"/>
              <a:buNone/>
              <a:defRPr sz="18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2pPr>
            <a:lvl3pPr marL="1371600" marR="0" lvl="2"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3pPr>
            <a:lvl4pPr marL="1828800" marR="0" lvl="3" indent="-317500" algn="l" rtl="0">
              <a:lnSpc>
                <a:spcPct val="100000"/>
              </a:lnSpc>
              <a:spcBef>
                <a:spcPts val="1600"/>
              </a:spcBef>
              <a:spcAft>
                <a:spcPts val="0"/>
              </a:spcAft>
              <a:buClr>
                <a:schemeClr val="dk1"/>
              </a:buClr>
              <a:buSzPts val="1400"/>
              <a:buFont typeface="Noto Sans Symbols"/>
              <a:buChar char="▪"/>
              <a:defRPr sz="1800" b="0" i="0" u="none" strike="noStrike" cap="none">
                <a:solidFill>
                  <a:schemeClr val="dk1"/>
                </a:solidFill>
                <a:latin typeface="Arial"/>
                <a:ea typeface="Arial"/>
                <a:cs typeface="Arial"/>
                <a:sym typeface="Arial"/>
              </a:defRPr>
            </a:lvl4pPr>
            <a:lvl5pPr marL="2286000" marR="0" lvl="4" indent="-317500" algn="l" rtl="0">
              <a:lnSpc>
                <a:spcPct val="100000"/>
              </a:lnSpc>
              <a:spcBef>
                <a:spcPts val="1600"/>
              </a:spcBef>
              <a:spcAft>
                <a:spcPts val="0"/>
              </a:spcAft>
              <a:buClr>
                <a:schemeClr val="dk1"/>
              </a:buClr>
              <a:buSzPts val="1400"/>
              <a:buFont typeface="Open Sans"/>
              <a:buChar char="-"/>
              <a:defRPr sz="1800" b="0" i="0" u="none" strike="noStrike" cap="none">
                <a:solidFill>
                  <a:schemeClr val="dk1"/>
                </a:solidFill>
                <a:latin typeface="Arial"/>
                <a:ea typeface="Arial"/>
                <a:cs typeface="Arial"/>
                <a:sym typeface="Arial"/>
              </a:defRPr>
            </a:lvl5pPr>
            <a:lvl6pPr marL="2743200" marR="0" lvl="5" indent="-311150" algn="l" rtl="0">
              <a:spcBef>
                <a:spcPts val="1600"/>
              </a:spcBef>
              <a:spcAft>
                <a:spcPts val="0"/>
              </a:spcAft>
              <a:buClr>
                <a:schemeClr val="dk1"/>
              </a:buClr>
              <a:buSzPts val="1300"/>
              <a:buFont typeface="Montserrat"/>
              <a:buChar char=" "/>
              <a:defRPr sz="1800" b="0" i="0" u="none" strike="noStrike" cap="none">
                <a:solidFill>
                  <a:srgbClr val="404040"/>
                </a:solidFill>
                <a:latin typeface="Arial"/>
                <a:ea typeface="Arial"/>
                <a:cs typeface="Arial"/>
                <a:sym typeface="Arial"/>
              </a:defRPr>
            </a:lvl6pPr>
            <a:lvl7pPr marL="3200400" marR="0" lvl="6"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7pPr>
            <a:lvl8pPr marL="3657600" marR="0" lvl="7"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8pPr>
            <a:lvl9pPr marL="4114800" marR="0" lvl="8" indent="-311150" algn="l" rtl="0">
              <a:spcBef>
                <a:spcPts val="1600"/>
              </a:spcBef>
              <a:spcAft>
                <a:spcPts val="160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9pPr>
          </a:lstStyle>
          <a:p>
            <a:endParaRPr/>
          </a:p>
        </p:txBody>
      </p:sp>
      <p:sp>
        <p:nvSpPr>
          <p:cNvPr id="86" name="Google Shape;86;p19"/>
          <p:cNvSpPr txBox="1">
            <a:spLocks noGrp="1"/>
          </p:cNvSpPr>
          <p:nvPr>
            <p:ph type="body" idx="4"/>
          </p:nvPr>
        </p:nvSpPr>
        <p:spPr>
          <a:xfrm>
            <a:off x="6038480" y="1623060"/>
            <a:ext cx="2571750" cy="1232770"/>
          </a:xfrm>
          <a:prstGeom prst="rect">
            <a:avLst/>
          </a:prstGeom>
          <a:solidFill>
            <a:schemeClr val="lt2"/>
          </a:solidFill>
          <a:ln>
            <a:noFill/>
          </a:ln>
        </p:spPr>
        <p:txBody>
          <a:bodyPr spcFirstLastPara="1" wrap="square" lIns="68575" tIns="68575" rIns="68575" bIns="68575" anchor="ctr" anchorCtr="0"/>
          <a:lstStyle>
            <a:lvl1pPr marL="457200" marR="0" lvl="0" indent="-228600" algn="ctr" rtl="0">
              <a:lnSpc>
                <a:spcPct val="100000"/>
              </a:lnSpc>
              <a:spcBef>
                <a:spcPts val="1400"/>
              </a:spcBef>
              <a:spcAft>
                <a:spcPts val="0"/>
              </a:spcAft>
              <a:buClr>
                <a:schemeClr val="dk1"/>
              </a:buClr>
              <a:buSzPts val="1100"/>
              <a:buFont typeface="PT Sans"/>
              <a:buNone/>
              <a:defRPr sz="18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2pPr>
            <a:lvl3pPr marL="1371600" marR="0" lvl="2"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3pPr>
            <a:lvl4pPr marL="1828800" marR="0" lvl="3" indent="-317500" algn="l" rtl="0">
              <a:lnSpc>
                <a:spcPct val="100000"/>
              </a:lnSpc>
              <a:spcBef>
                <a:spcPts val="1600"/>
              </a:spcBef>
              <a:spcAft>
                <a:spcPts val="0"/>
              </a:spcAft>
              <a:buClr>
                <a:schemeClr val="dk1"/>
              </a:buClr>
              <a:buSzPts val="1400"/>
              <a:buFont typeface="Noto Sans Symbols"/>
              <a:buChar char="▪"/>
              <a:defRPr sz="1800" b="0" i="0" u="none" strike="noStrike" cap="none">
                <a:solidFill>
                  <a:schemeClr val="dk1"/>
                </a:solidFill>
                <a:latin typeface="Arial"/>
                <a:ea typeface="Arial"/>
                <a:cs typeface="Arial"/>
                <a:sym typeface="Arial"/>
              </a:defRPr>
            </a:lvl4pPr>
            <a:lvl5pPr marL="2286000" marR="0" lvl="4" indent="-317500" algn="l" rtl="0">
              <a:lnSpc>
                <a:spcPct val="100000"/>
              </a:lnSpc>
              <a:spcBef>
                <a:spcPts val="1600"/>
              </a:spcBef>
              <a:spcAft>
                <a:spcPts val="0"/>
              </a:spcAft>
              <a:buClr>
                <a:schemeClr val="dk1"/>
              </a:buClr>
              <a:buSzPts val="1400"/>
              <a:buFont typeface="Open Sans"/>
              <a:buChar char="-"/>
              <a:defRPr sz="1800" b="0" i="0" u="none" strike="noStrike" cap="none">
                <a:solidFill>
                  <a:schemeClr val="dk1"/>
                </a:solidFill>
                <a:latin typeface="Arial"/>
                <a:ea typeface="Arial"/>
                <a:cs typeface="Arial"/>
                <a:sym typeface="Arial"/>
              </a:defRPr>
            </a:lvl5pPr>
            <a:lvl6pPr marL="2743200" marR="0" lvl="5" indent="-311150" algn="l" rtl="0">
              <a:spcBef>
                <a:spcPts val="1600"/>
              </a:spcBef>
              <a:spcAft>
                <a:spcPts val="0"/>
              </a:spcAft>
              <a:buClr>
                <a:schemeClr val="dk1"/>
              </a:buClr>
              <a:buSzPts val="1300"/>
              <a:buFont typeface="Montserrat"/>
              <a:buChar char=" "/>
              <a:defRPr sz="1800" b="0" i="0" u="none" strike="noStrike" cap="none">
                <a:solidFill>
                  <a:srgbClr val="404040"/>
                </a:solidFill>
                <a:latin typeface="Arial"/>
                <a:ea typeface="Arial"/>
                <a:cs typeface="Arial"/>
                <a:sym typeface="Arial"/>
              </a:defRPr>
            </a:lvl6pPr>
            <a:lvl7pPr marL="3200400" marR="0" lvl="6"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7pPr>
            <a:lvl8pPr marL="3657600" marR="0" lvl="7"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8pPr>
            <a:lvl9pPr marL="4114800" marR="0" lvl="8" indent="-311150" algn="l" rtl="0">
              <a:spcBef>
                <a:spcPts val="1600"/>
              </a:spcBef>
              <a:spcAft>
                <a:spcPts val="160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9pPr>
          </a:lstStyle>
          <a:p>
            <a:endParaRPr/>
          </a:p>
        </p:txBody>
      </p:sp>
      <p:sp>
        <p:nvSpPr>
          <p:cNvPr id="87" name="Google Shape;87;p19"/>
          <p:cNvSpPr txBox="1">
            <a:spLocks noGrp="1"/>
          </p:cNvSpPr>
          <p:nvPr>
            <p:ph type="body" idx="5"/>
          </p:nvPr>
        </p:nvSpPr>
        <p:spPr>
          <a:xfrm>
            <a:off x="3282240" y="1623060"/>
            <a:ext cx="2571750" cy="1232770"/>
          </a:xfrm>
          <a:prstGeom prst="rect">
            <a:avLst/>
          </a:prstGeom>
          <a:solidFill>
            <a:schemeClr val="lt2"/>
          </a:solidFill>
          <a:ln>
            <a:noFill/>
          </a:ln>
        </p:spPr>
        <p:txBody>
          <a:bodyPr spcFirstLastPara="1" wrap="square" lIns="68575" tIns="68575" rIns="68575" bIns="68575" anchor="ctr" anchorCtr="0"/>
          <a:lstStyle>
            <a:lvl1pPr marL="457200" marR="0" lvl="0" indent="-228600" algn="ctr" rtl="0">
              <a:lnSpc>
                <a:spcPct val="100000"/>
              </a:lnSpc>
              <a:spcBef>
                <a:spcPts val="1400"/>
              </a:spcBef>
              <a:spcAft>
                <a:spcPts val="0"/>
              </a:spcAft>
              <a:buClr>
                <a:schemeClr val="dk1"/>
              </a:buClr>
              <a:buSzPts val="1100"/>
              <a:buFont typeface="PT Sans"/>
              <a:buNone/>
              <a:defRPr sz="18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2pPr>
            <a:lvl3pPr marL="1371600" marR="0" lvl="2"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3pPr>
            <a:lvl4pPr marL="1828800" marR="0" lvl="3" indent="-317500" algn="l" rtl="0">
              <a:lnSpc>
                <a:spcPct val="100000"/>
              </a:lnSpc>
              <a:spcBef>
                <a:spcPts val="1600"/>
              </a:spcBef>
              <a:spcAft>
                <a:spcPts val="0"/>
              </a:spcAft>
              <a:buClr>
                <a:schemeClr val="dk1"/>
              </a:buClr>
              <a:buSzPts val="1400"/>
              <a:buFont typeface="Noto Sans Symbols"/>
              <a:buChar char="▪"/>
              <a:defRPr sz="1800" b="0" i="0" u="none" strike="noStrike" cap="none">
                <a:solidFill>
                  <a:schemeClr val="dk1"/>
                </a:solidFill>
                <a:latin typeface="Arial"/>
                <a:ea typeface="Arial"/>
                <a:cs typeface="Arial"/>
                <a:sym typeface="Arial"/>
              </a:defRPr>
            </a:lvl4pPr>
            <a:lvl5pPr marL="2286000" marR="0" lvl="4" indent="-317500" algn="l" rtl="0">
              <a:lnSpc>
                <a:spcPct val="100000"/>
              </a:lnSpc>
              <a:spcBef>
                <a:spcPts val="1600"/>
              </a:spcBef>
              <a:spcAft>
                <a:spcPts val="0"/>
              </a:spcAft>
              <a:buClr>
                <a:schemeClr val="dk1"/>
              </a:buClr>
              <a:buSzPts val="1400"/>
              <a:buFont typeface="Open Sans"/>
              <a:buChar char="-"/>
              <a:defRPr sz="1800" b="0" i="0" u="none" strike="noStrike" cap="none">
                <a:solidFill>
                  <a:schemeClr val="dk1"/>
                </a:solidFill>
                <a:latin typeface="Arial"/>
                <a:ea typeface="Arial"/>
                <a:cs typeface="Arial"/>
                <a:sym typeface="Arial"/>
              </a:defRPr>
            </a:lvl5pPr>
            <a:lvl6pPr marL="2743200" marR="0" lvl="5" indent="-311150" algn="l" rtl="0">
              <a:spcBef>
                <a:spcPts val="1600"/>
              </a:spcBef>
              <a:spcAft>
                <a:spcPts val="0"/>
              </a:spcAft>
              <a:buClr>
                <a:schemeClr val="dk1"/>
              </a:buClr>
              <a:buSzPts val="1300"/>
              <a:buFont typeface="Montserrat"/>
              <a:buChar char=" "/>
              <a:defRPr sz="1800" b="0" i="0" u="none" strike="noStrike" cap="none">
                <a:solidFill>
                  <a:srgbClr val="404040"/>
                </a:solidFill>
                <a:latin typeface="Arial"/>
                <a:ea typeface="Arial"/>
                <a:cs typeface="Arial"/>
                <a:sym typeface="Arial"/>
              </a:defRPr>
            </a:lvl6pPr>
            <a:lvl7pPr marL="3200400" marR="0" lvl="6"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7pPr>
            <a:lvl8pPr marL="3657600" marR="0" lvl="7"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8pPr>
            <a:lvl9pPr marL="4114800" marR="0" lvl="8" indent="-311150" algn="l" rtl="0">
              <a:spcBef>
                <a:spcPts val="1600"/>
              </a:spcBef>
              <a:spcAft>
                <a:spcPts val="160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9pPr>
          </a:lstStyle>
          <a:p>
            <a:endParaRPr/>
          </a:p>
        </p:txBody>
      </p:sp>
      <p:sp>
        <p:nvSpPr>
          <p:cNvPr id="88" name="Google Shape;88;p19"/>
          <p:cNvSpPr txBox="1">
            <a:spLocks noGrp="1"/>
          </p:cNvSpPr>
          <p:nvPr>
            <p:ph type="body" idx="6"/>
          </p:nvPr>
        </p:nvSpPr>
        <p:spPr>
          <a:xfrm>
            <a:off x="526001" y="1623060"/>
            <a:ext cx="2571750" cy="1232770"/>
          </a:xfrm>
          <a:prstGeom prst="rect">
            <a:avLst/>
          </a:prstGeom>
          <a:solidFill>
            <a:schemeClr val="lt2"/>
          </a:solidFill>
          <a:ln>
            <a:noFill/>
          </a:ln>
        </p:spPr>
        <p:txBody>
          <a:bodyPr spcFirstLastPara="1" wrap="square" lIns="68575" tIns="68575" rIns="68575" bIns="68575" anchor="ctr" anchorCtr="0"/>
          <a:lstStyle>
            <a:lvl1pPr marL="457200" marR="0" lvl="0" indent="-228600" algn="ctr" rtl="0">
              <a:lnSpc>
                <a:spcPct val="100000"/>
              </a:lnSpc>
              <a:spcBef>
                <a:spcPts val="1400"/>
              </a:spcBef>
              <a:spcAft>
                <a:spcPts val="0"/>
              </a:spcAft>
              <a:buClr>
                <a:schemeClr val="dk1"/>
              </a:buClr>
              <a:buSzPts val="1100"/>
              <a:buFont typeface="PT Sans"/>
              <a:buNone/>
              <a:defRPr sz="18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2pPr>
            <a:lvl3pPr marL="1371600" marR="0" lvl="2" indent="-317500" algn="l" rtl="0">
              <a:lnSpc>
                <a:spcPct val="100000"/>
              </a:lnSpc>
              <a:spcBef>
                <a:spcPts val="1600"/>
              </a:spcBef>
              <a:spcAft>
                <a:spcPts val="0"/>
              </a:spcAft>
              <a:buClr>
                <a:schemeClr val="dk1"/>
              </a:buClr>
              <a:buSzPts val="1400"/>
              <a:buFont typeface="Merriweather Sans"/>
              <a:buChar char="•"/>
              <a:defRPr sz="1800" b="0" i="0" u="none" strike="noStrike" cap="none">
                <a:solidFill>
                  <a:schemeClr val="dk1"/>
                </a:solidFill>
                <a:latin typeface="Arial"/>
                <a:ea typeface="Arial"/>
                <a:cs typeface="Arial"/>
                <a:sym typeface="Arial"/>
              </a:defRPr>
            </a:lvl3pPr>
            <a:lvl4pPr marL="1828800" marR="0" lvl="3" indent="-317500" algn="l" rtl="0">
              <a:lnSpc>
                <a:spcPct val="100000"/>
              </a:lnSpc>
              <a:spcBef>
                <a:spcPts val="1600"/>
              </a:spcBef>
              <a:spcAft>
                <a:spcPts val="0"/>
              </a:spcAft>
              <a:buClr>
                <a:schemeClr val="dk1"/>
              </a:buClr>
              <a:buSzPts val="1400"/>
              <a:buFont typeface="Noto Sans Symbols"/>
              <a:buChar char="▪"/>
              <a:defRPr sz="1800" b="0" i="0" u="none" strike="noStrike" cap="none">
                <a:solidFill>
                  <a:schemeClr val="dk1"/>
                </a:solidFill>
                <a:latin typeface="Arial"/>
                <a:ea typeface="Arial"/>
                <a:cs typeface="Arial"/>
                <a:sym typeface="Arial"/>
              </a:defRPr>
            </a:lvl4pPr>
            <a:lvl5pPr marL="2286000" marR="0" lvl="4" indent="-317500" algn="l" rtl="0">
              <a:lnSpc>
                <a:spcPct val="100000"/>
              </a:lnSpc>
              <a:spcBef>
                <a:spcPts val="1600"/>
              </a:spcBef>
              <a:spcAft>
                <a:spcPts val="0"/>
              </a:spcAft>
              <a:buClr>
                <a:schemeClr val="dk1"/>
              </a:buClr>
              <a:buSzPts val="1400"/>
              <a:buFont typeface="Open Sans"/>
              <a:buChar char="-"/>
              <a:defRPr sz="1800" b="0" i="0" u="none" strike="noStrike" cap="none">
                <a:solidFill>
                  <a:schemeClr val="dk1"/>
                </a:solidFill>
                <a:latin typeface="Arial"/>
                <a:ea typeface="Arial"/>
                <a:cs typeface="Arial"/>
                <a:sym typeface="Arial"/>
              </a:defRPr>
            </a:lvl5pPr>
            <a:lvl6pPr marL="2743200" marR="0" lvl="5" indent="-311150" algn="l" rtl="0">
              <a:spcBef>
                <a:spcPts val="1600"/>
              </a:spcBef>
              <a:spcAft>
                <a:spcPts val="0"/>
              </a:spcAft>
              <a:buClr>
                <a:schemeClr val="dk1"/>
              </a:buClr>
              <a:buSzPts val="1300"/>
              <a:buFont typeface="Montserrat"/>
              <a:buChar char=" "/>
              <a:defRPr sz="1800" b="0" i="0" u="none" strike="noStrike" cap="none">
                <a:solidFill>
                  <a:srgbClr val="404040"/>
                </a:solidFill>
                <a:latin typeface="Arial"/>
                <a:ea typeface="Arial"/>
                <a:cs typeface="Arial"/>
                <a:sym typeface="Arial"/>
              </a:defRPr>
            </a:lvl6pPr>
            <a:lvl7pPr marL="3200400" marR="0" lvl="6"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7pPr>
            <a:lvl8pPr marL="3657600" marR="0" lvl="7" indent="-311150" algn="l" rtl="0">
              <a:spcBef>
                <a:spcPts val="1600"/>
              </a:spcBef>
              <a:spcAft>
                <a:spcPts val="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8pPr>
            <a:lvl9pPr marL="4114800" marR="0" lvl="8" indent="-311150" algn="l" rtl="0">
              <a:spcBef>
                <a:spcPts val="1600"/>
              </a:spcBef>
              <a:spcAft>
                <a:spcPts val="1600"/>
              </a:spcAft>
              <a:buClr>
                <a:srgbClr val="404040"/>
              </a:buClr>
              <a:buSzPts val="1300"/>
              <a:buFont typeface="Montserrat"/>
              <a:buChar char=" "/>
              <a:defRPr sz="1800" b="0" i="0" u="none" strike="noStrike" cap="none">
                <a:solidFill>
                  <a:srgbClr val="404040"/>
                </a:solidFill>
                <a:latin typeface="Arial"/>
                <a:ea typeface="Arial"/>
                <a:cs typeface="Arial"/>
                <a:sym typeface="Arial"/>
              </a:defRPr>
            </a:lvl9pPr>
          </a:lstStyle>
          <a:p>
            <a:endParaRPr/>
          </a:p>
        </p:txBody>
      </p:sp>
      <p:sp>
        <p:nvSpPr>
          <p:cNvPr id="89" name="Google Shape;89;p19"/>
          <p:cNvSpPr txBox="1">
            <a:spLocks noGrp="1"/>
          </p:cNvSpPr>
          <p:nvPr>
            <p:ph type="title"/>
          </p:nvPr>
        </p:nvSpPr>
        <p:spPr>
          <a:xfrm>
            <a:off x="529889" y="441293"/>
            <a:ext cx="8084228" cy="327848"/>
          </a:xfrm>
          <a:prstGeom prst="rect">
            <a:avLst/>
          </a:prstGeom>
          <a:noFill/>
          <a:ln>
            <a:noFill/>
          </a:ln>
        </p:spPr>
        <p:txBody>
          <a:bodyPr spcFirstLastPara="1" wrap="square" lIns="68575" tIns="68575" rIns="68575" bIns="68575" anchor="t" anchorCtr="0"/>
          <a:lstStyle>
            <a:lvl1pPr marL="0" marR="0" lvl="0" indent="0" algn="ctr" rtl="0">
              <a:lnSpc>
                <a:spcPct val="85000"/>
              </a:lnSpc>
              <a:spcBef>
                <a:spcPts val="0"/>
              </a:spcBef>
              <a:spcAft>
                <a:spcPts val="0"/>
              </a:spcAft>
              <a:buClr>
                <a:schemeClr val="dk1"/>
              </a:buClr>
              <a:buSzPts val="1100"/>
              <a:buFont typeface="Arial"/>
              <a:buNone/>
              <a:defRPr sz="2700" b="0" i="0" u="none" strike="noStrike" cap="none">
                <a:solidFill>
                  <a:schemeClr val="dk1"/>
                </a:solidFill>
                <a:latin typeface="Arial"/>
                <a:ea typeface="Arial"/>
                <a:cs typeface="Arial"/>
                <a:sym typeface="Arial"/>
              </a:defRPr>
            </a:lvl1pPr>
            <a:lvl2pPr lvl="1" indent="0">
              <a:spcBef>
                <a:spcPts val="0"/>
              </a:spcBef>
              <a:spcAft>
                <a:spcPts val="0"/>
              </a:spcAft>
              <a:buSzPts val="1100"/>
              <a:buNone/>
              <a:defRPr sz="1400"/>
            </a:lvl2pPr>
            <a:lvl3pPr lvl="2" indent="0">
              <a:spcBef>
                <a:spcPts val="0"/>
              </a:spcBef>
              <a:spcAft>
                <a:spcPts val="0"/>
              </a:spcAft>
              <a:buSzPts val="1100"/>
              <a:buNone/>
              <a:defRPr sz="1400"/>
            </a:lvl3pPr>
            <a:lvl4pPr lvl="3" indent="0">
              <a:spcBef>
                <a:spcPts val="0"/>
              </a:spcBef>
              <a:spcAft>
                <a:spcPts val="0"/>
              </a:spcAft>
              <a:buSzPts val="1100"/>
              <a:buNone/>
              <a:defRPr sz="1400"/>
            </a:lvl4pPr>
            <a:lvl5pPr lvl="4" indent="0">
              <a:spcBef>
                <a:spcPts val="0"/>
              </a:spcBef>
              <a:spcAft>
                <a:spcPts val="0"/>
              </a:spcAft>
              <a:buSzPts val="1100"/>
              <a:buNone/>
              <a:defRPr sz="1400"/>
            </a:lvl5pPr>
            <a:lvl6pPr lvl="5" indent="0">
              <a:spcBef>
                <a:spcPts val="0"/>
              </a:spcBef>
              <a:spcAft>
                <a:spcPts val="0"/>
              </a:spcAft>
              <a:buSzPts val="1100"/>
              <a:buNone/>
              <a:defRPr sz="1400"/>
            </a:lvl6pPr>
            <a:lvl7pPr lvl="6" indent="0">
              <a:spcBef>
                <a:spcPts val="0"/>
              </a:spcBef>
              <a:spcAft>
                <a:spcPts val="0"/>
              </a:spcAft>
              <a:buSzPts val="1100"/>
              <a:buNone/>
              <a:defRPr sz="1400"/>
            </a:lvl7pPr>
            <a:lvl8pPr lvl="7" indent="0">
              <a:spcBef>
                <a:spcPts val="0"/>
              </a:spcBef>
              <a:spcAft>
                <a:spcPts val="0"/>
              </a:spcAft>
              <a:buSzPts val="1100"/>
              <a:buNone/>
              <a:defRPr sz="1400"/>
            </a:lvl8pPr>
            <a:lvl9pPr lvl="8" indent="0">
              <a:spcBef>
                <a:spcPts val="0"/>
              </a:spcBef>
              <a:spcAft>
                <a:spcPts val="0"/>
              </a:spcAft>
              <a:buSzPts val="1100"/>
              <a:buNone/>
              <a:defRPr sz="14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Quotation ">
  <p:cSld name="Quotation ">
    <p:spTree>
      <p:nvGrpSpPr>
        <p:cNvPr id="1" name="Shape 90"/>
        <p:cNvGrpSpPr/>
        <p:nvPr/>
      </p:nvGrpSpPr>
      <p:grpSpPr>
        <a:xfrm>
          <a:off x="0" y="0"/>
          <a:ext cx="0" cy="0"/>
          <a:chOff x="0" y="0"/>
          <a:chExt cx="0" cy="0"/>
        </a:xfrm>
      </p:grpSpPr>
      <p:sp>
        <p:nvSpPr>
          <p:cNvPr id="91" name="Google Shape;91;p20"/>
          <p:cNvSpPr txBox="1">
            <a:spLocks noGrp="1"/>
          </p:cNvSpPr>
          <p:nvPr>
            <p:ph type="title"/>
          </p:nvPr>
        </p:nvSpPr>
        <p:spPr>
          <a:xfrm>
            <a:off x="792333" y="807245"/>
            <a:ext cx="7552679" cy="2040128"/>
          </a:xfrm>
          <a:prstGeom prst="rect">
            <a:avLst/>
          </a:prstGeom>
          <a:noFill/>
          <a:ln>
            <a:noFill/>
          </a:ln>
        </p:spPr>
        <p:txBody>
          <a:bodyPr spcFirstLastPara="1" wrap="square" lIns="68575" tIns="68575" rIns="68575" bIns="68575" anchor="b" anchorCtr="0"/>
          <a:lstStyle>
            <a:lvl1pPr marL="0" marR="0" lvl="0" indent="0" algn="l" rtl="0">
              <a:lnSpc>
                <a:spcPct val="90000"/>
              </a:lnSpc>
              <a:spcBef>
                <a:spcPts val="0"/>
              </a:spcBef>
              <a:spcAft>
                <a:spcPts val="0"/>
              </a:spcAft>
              <a:buClr>
                <a:schemeClr val="accent4"/>
              </a:buClr>
              <a:buSzPts val="3600"/>
              <a:buFont typeface="Arial"/>
              <a:buNone/>
              <a:defRPr sz="3600" b="0" i="0" u="none" strike="noStrike" cap="none">
                <a:solidFill>
                  <a:schemeClr val="accent4"/>
                </a:solidFill>
                <a:latin typeface="Arial"/>
                <a:ea typeface="Arial"/>
                <a:cs typeface="Arial"/>
                <a:sym typeface="Arial"/>
              </a:defRPr>
            </a:lvl1pPr>
            <a:lvl2pPr lvl="1" indent="0">
              <a:spcBef>
                <a:spcPts val="0"/>
              </a:spcBef>
              <a:spcAft>
                <a:spcPts val="0"/>
              </a:spcAft>
              <a:buSzPts val="1100"/>
              <a:buNone/>
              <a:defRPr sz="1400"/>
            </a:lvl2pPr>
            <a:lvl3pPr lvl="2" indent="0">
              <a:spcBef>
                <a:spcPts val="0"/>
              </a:spcBef>
              <a:spcAft>
                <a:spcPts val="0"/>
              </a:spcAft>
              <a:buSzPts val="1100"/>
              <a:buNone/>
              <a:defRPr sz="1400"/>
            </a:lvl3pPr>
            <a:lvl4pPr lvl="3" indent="0">
              <a:spcBef>
                <a:spcPts val="0"/>
              </a:spcBef>
              <a:spcAft>
                <a:spcPts val="0"/>
              </a:spcAft>
              <a:buSzPts val="1100"/>
              <a:buNone/>
              <a:defRPr sz="1400"/>
            </a:lvl4pPr>
            <a:lvl5pPr lvl="4" indent="0">
              <a:spcBef>
                <a:spcPts val="0"/>
              </a:spcBef>
              <a:spcAft>
                <a:spcPts val="0"/>
              </a:spcAft>
              <a:buSzPts val="1100"/>
              <a:buNone/>
              <a:defRPr sz="1400"/>
            </a:lvl5pPr>
            <a:lvl6pPr lvl="5" indent="0">
              <a:spcBef>
                <a:spcPts val="0"/>
              </a:spcBef>
              <a:spcAft>
                <a:spcPts val="0"/>
              </a:spcAft>
              <a:buSzPts val="1100"/>
              <a:buNone/>
              <a:defRPr sz="1400"/>
            </a:lvl6pPr>
            <a:lvl7pPr lvl="6" indent="0">
              <a:spcBef>
                <a:spcPts val="0"/>
              </a:spcBef>
              <a:spcAft>
                <a:spcPts val="0"/>
              </a:spcAft>
              <a:buSzPts val="1100"/>
              <a:buNone/>
              <a:defRPr sz="1400"/>
            </a:lvl7pPr>
            <a:lvl8pPr lvl="7" indent="0">
              <a:spcBef>
                <a:spcPts val="0"/>
              </a:spcBef>
              <a:spcAft>
                <a:spcPts val="0"/>
              </a:spcAft>
              <a:buSzPts val="1100"/>
              <a:buNone/>
              <a:defRPr sz="1400"/>
            </a:lvl8pPr>
            <a:lvl9pPr lvl="8" indent="0">
              <a:spcBef>
                <a:spcPts val="0"/>
              </a:spcBef>
              <a:spcAft>
                <a:spcPts val="0"/>
              </a:spcAft>
              <a:buSzPts val="1100"/>
              <a:buNone/>
              <a:defRPr sz="1400"/>
            </a:lvl9pPr>
          </a:lstStyle>
          <a:p>
            <a:endParaRPr/>
          </a:p>
        </p:txBody>
      </p:sp>
      <p:sp>
        <p:nvSpPr>
          <p:cNvPr id="92" name="Google Shape;92;p20"/>
          <p:cNvSpPr txBox="1">
            <a:spLocks noGrp="1"/>
          </p:cNvSpPr>
          <p:nvPr>
            <p:ph type="body" idx="1"/>
          </p:nvPr>
        </p:nvSpPr>
        <p:spPr>
          <a:xfrm>
            <a:off x="791986" y="2993232"/>
            <a:ext cx="7552885" cy="421481"/>
          </a:xfrm>
          <a:prstGeom prst="rect">
            <a:avLst/>
          </a:prstGeom>
          <a:noFill/>
          <a:ln>
            <a:noFill/>
          </a:ln>
        </p:spPr>
        <p:txBody>
          <a:bodyPr spcFirstLastPara="1" wrap="square" lIns="68575" tIns="68575" rIns="68575" bIns="68575" anchor="t" anchorCtr="0"/>
          <a:lstStyle>
            <a:lvl1pPr marL="457200" marR="0" lvl="0" indent="-228600" algn="l" rtl="0">
              <a:lnSpc>
                <a:spcPct val="90000"/>
              </a:lnSpc>
              <a:spcBef>
                <a:spcPts val="8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16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16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16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16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16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16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16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1600"/>
              </a:spcBef>
              <a:spcAft>
                <a:spcPts val="160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1" name="Google Shape;31;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9" name="Google Shape;39;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 name="Google Shape;40;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1" name="Google Shape;4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4" name="Google Shape;4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8" name="Google Shape;48;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7764750" y="4620250"/>
            <a:ext cx="1332900" cy="17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  </a:t>
            </a:r>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Shape 93"/>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6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0.xml"/><Relationship Id="rId5" Type="http://schemas.openxmlformats.org/officeDocument/2006/relationships/image" Target="../media/image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16.xml"/><Relationship Id="rId5" Type="http://schemas.openxmlformats.org/officeDocument/2006/relationships/image" Target="../media/image15.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16.xml"/><Relationship Id="rId5" Type="http://schemas.openxmlformats.org/officeDocument/2006/relationships/image" Target="../media/image12.png"/><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2.xml"/><Relationship Id="rId1" Type="http://schemas.openxmlformats.org/officeDocument/2006/relationships/slideLayout" Target="../slideLayouts/slideLayout16.xml"/><Relationship Id="rId4" Type="http://schemas.openxmlformats.org/officeDocument/2006/relationships/image" Target="../media/image15.pn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5.xml"/><Relationship Id="rId1" Type="http://schemas.openxmlformats.org/officeDocument/2006/relationships/slideLayout" Target="../slideLayouts/slideLayout11.xml"/><Relationship Id="rId4" Type="http://schemas.openxmlformats.org/officeDocument/2006/relationships/image" Target="../media/image18.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7.xml"/><Relationship Id="rId1" Type="http://schemas.openxmlformats.org/officeDocument/2006/relationships/slideLayout" Target="../slideLayouts/slideLayout19.xml"/><Relationship Id="rId5" Type="http://schemas.openxmlformats.org/officeDocument/2006/relationships/image" Target="../media/image21.png"/><Relationship Id="rId4" Type="http://schemas.openxmlformats.org/officeDocument/2006/relationships/image" Target="../media/image20.png"/></Relationships>
</file>

<file path=ppt/slides/_rels/slide3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8.xml"/><Relationship Id="rId1" Type="http://schemas.openxmlformats.org/officeDocument/2006/relationships/slideLayout" Target="../slideLayouts/slideLayout19.xml"/><Relationship Id="rId5" Type="http://schemas.openxmlformats.org/officeDocument/2006/relationships/image" Target="../media/image21.png"/><Relationship Id="rId4" Type="http://schemas.openxmlformats.org/officeDocument/2006/relationships/image" Target="../media/image20.png"/></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9.xml"/><Relationship Id="rId1" Type="http://schemas.openxmlformats.org/officeDocument/2006/relationships/slideLayout" Target="../slideLayouts/slideLayout19.xml"/><Relationship Id="rId5" Type="http://schemas.openxmlformats.org/officeDocument/2006/relationships/image" Target="../media/image15.pn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3.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5.xml"/><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6.xml"/><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7.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48.xml.rels><?xml version="1.0" encoding="UTF-8" standalone="yes"?>
<Relationships xmlns="http://schemas.openxmlformats.org/package/2006/relationships"><Relationship Id="rId3" Type="http://schemas.openxmlformats.org/officeDocument/2006/relationships/hyperlink" Target="https://github.com/DanWahlin/Angular-ASPNET-Core-CustomersService" TargetMode="External"/><Relationship Id="rId7" Type="http://schemas.openxmlformats.org/officeDocument/2006/relationships/hyperlink" Target="https://github.com/DanWahlin/CodeWithDanDockerServices" TargetMode="External"/><Relationship Id="rId2" Type="http://schemas.openxmlformats.org/officeDocument/2006/relationships/notesSlide" Target="../notesSlides/notesSlide48.xml"/><Relationship Id="rId1" Type="http://schemas.openxmlformats.org/officeDocument/2006/relationships/slideLayout" Target="../slideLayouts/slideLayout13.xml"/><Relationship Id="rId6" Type="http://schemas.openxmlformats.org/officeDocument/2006/relationships/hyperlink" Target="https://github.com/DanWahlin/Angular-Docker-Microservices" TargetMode="External"/><Relationship Id="rId5" Type="http://schemas.openxmlformats.org/officeDocument/2006/relationships/hyperlink" Target="https://github.com/DanWahlin/Angular-RESTfulService" TargetMode="External"/><Relationship Id="rId4" Type="http://schemas.openxmlformats.org/officeDocument/2006/relationships/hyperlink" Target="https://github.com/DanWahlin/Angular-NodeJS-MongoDB-CustomersService"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s://www.pluralsight.com/courses/docker-web-development" TargetMode="External"/><Relationship Id="rId2" Type="http://schemas.openxmlformats.org/officeDocument/2006/relationships/notesSlide" Target="../notesSlides/notesSlide49.xml"/><Relationship Id="rId1" Type="http://schemas.openxmlformats.org/officeDocument/2006/relationships/slideLayout" Target="../slideLayouts/slideLayout13.xml"/><Relationship Id="rId5" Type="http://schemas.openxmlformats.org/officeDocument/2006/relationships/hyperlink" Target="https://www.pluralsight.com/courses/angular-aspnetcore-restful-services" TargetMode="External"/><Relationship Id="rId4" Type="http://schemas.openxmlformats.org/officeDocument/2006/relationships/hyperlink" Target="https://www.pluralsight.com/courses/angular-nodejs-restful-services"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0.xm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1.xml"/><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2.xml"/><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3.xml"/><Relationship Id="rId1" Type="http://schemas.openxmlformats.org/officeDocument/2006/relationships/slideLayout" Target="../slideLayouts/slideLayout16.xml"/><Relationship Id="rId5" Type="http://schemas.openxmlformats.org/officeDocument/2006/relationships/image" Target="../media/image24.png"/><Relationship Id="rId4" Type="http://schemas.openxmlformats.org/officeDocument/2006/relationships/image" Target="../media/image23.png"/></Relationships>
</file>

<file path=ppt/slides/_rels/slide5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4.xml"/><Relationship Id="rId1" Type="http://schemas.openxmlformats.org/officeDocument/2006/relationships/slideLayout" Target="../slideLayouts/slideLayout16.xml"/><Relationship Id="rId5" Type="http://schemas.openxmlformats.org/officeDocument/2006/relationships/image" Target="../media/image24.png"/><Relationship Id="rId4" Type="http://schemas.openxmlformats.org/officeDocument/2006/relationships/image" Target="../media/image23.pn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9.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9"/>
        <p:cNvGrpSpPr/>
        <p:nvPr/>
      </p:nvGrpSpPr>
      <p:grpSpPr>
        <a:xfrm>
          <a:off x="0" y="0"/>
          <a:ext cx="0" cy="0"/>
          <a:chOff x="0" y="0"/>
          <a:chExt cx="0" cy="0"/>
        </a:xfrm>
      </p:grpSpPr>
      <p:sp>
        <p:nvSpPr>
          <p:cNvPr id="100" name="Google Shape;100;p23"/>
          <p:cNvSpPr/>
          <p:nvPr/>
        </p:nvSpPr>
        <p:spPr>
          <a:xfrm>
            <a:off x="-14000" y="0"/>
            <a:ext cx="9158100" cy="3576000"/>
          </a:xfrm>
          <a:prstGeom prst="rect">
            <a:avLst/>
          </a:prstGeom>
          <a:solidFill>
            <a:srgbClr val="0E78A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3"/>
          <p:cNvSpPr txBox="1"/>
          <p:nvPr/>
        </p:nvSpPr>
        <p:spPr>
          <a:xfrm>
            <a:off x="562200" y="3907321"/>
            <a:ext cx="8019600" cy="1028700"/>
          </a:xfrm>
          <a:prstGeom prst="rect">
            <a:avLst/>
          </a:prstGeom>
          <a:noFill/>
          <a:ln>
            <a:noFill/>
          </a:ln>
        </p:spPr>
        <p:txBody>
          <a:bodyPr spcFirstLastPara="1" wrap="square" lIns="90375" tIns="44425" rIns="90375" bIns="44425" anchor="b" anchorCtr="0">
            <a:noAutofit/>
          </a:bodyPr>
          <a:lstStyle/>
          <a:p>
            <a:pPr marL="0" marR="0" lvl="0" indent="0" algn="ctr" rtl="0">
              <a:spcBef>
                <a:spcPts val="0"/>
              </a:spcBef>
              <a:spcAft>
                <a:spcPts val="0"/>
              </a:spcAft>
              <a:buNone/>
            </a:pPr>
            <a:r>
              <a:rPr lang="en" sz="3200" b="1" dirty="0">
                <a:solidFill>
                  <a:srgbClr val="0E78A9"/>
                </a:solidFill>
              </a:rPr>
              <a:t>"Containerizing" Angular with </a:t>
            </a:r>
            <a:r>
              <a:rPr lang="en" sz="3200" b="1" dirty="0" smtClean="0">
                <a:solidFill>
                  <a:srgbClr val="0E78A9"/>
                </a:solidFill>
              </a:rPr>
              <a:t>Docker</a:t>
            </a:r>
            <a:endParaRPr sz="3000" b="1" dirty="0">
              <a:solidFill>
                <a:srgbClr val="0E78A9"/>
              </a:solidFill>
            </a:endParaRPr>
          </a:p>
          <a:p>
            <a:pPr marL="0" marR="0" lvl="0" indent="0" algn="ctr" rtl="0">
              <a:spcBef>
                <a:spcPts val="0"/>
              </a:spcBef>
              <a:spcAft>
                <a:spcPts val="0"/>
              </a:spcAft>
              <a:buNone/>
            </a:pPr>
            <a:endParaRPr sz="1600" dirty="0">
              <a:solidFill>
                <a:srgbClr val="0E78A9"/>
              </a:solidFill>
            </a:endParaRPr>
          </a:p>
        </p:txBody>
      </p:sp>
      <p:pic>
        <p:nvPicPr>
          <p:cNvPr id="102" name="Google Shape;102;p23"/>
          <p:cNvPicPr preferRelativeResize="0">
            <a:picLocks noGrp="1"/>
          </p:cNvPicPr>
          <p:nvPr>
            <p:ph type="body" idx="4294967295"/>
          </p:nvPr>
        </p:nvPicPr>
        <p:blipFill rotWithShape="1">
          <a:blip r:embed="rId3">
            <a:alphaModFix/>
          </a:blip>
          <a:srcRect/>
          <a:stretch/>
        </p:blipFill>
        <p:spPr>
          <a:xfrm>
            <a:off x="3100650" y="951600"/>
            <a:ext cx="2942700" cy="1672800"/>
          </a:xfrm>
          <a:prstGeom prst="rect">
            <a:avLst/>
          </a:prstGeom>
          <a:noFill/>
          <a:ln>
            <a:noFill/>
          </a:ln>
        </p:spPr>
      </p:pic>
      <p:pic>
        <p:nvPicPr>
          <p:cNvPr id="103" name="Google Shape;103;p23"/>
          <p:cNvPicPr preferRelativeResize="0"/>
          <p:nvPr/>
        </p:nvPicPr>
        <p:blipFill>
          <a:blip r:embed="rId4">
            <a:alphaModFix/>
          </a:blip>
          <a:stretch>
            <a:fillRect/>
          </a:stretch>
        </p:blipFill>
        <p:spPr>
          <a:xfrm>
            <a:off x="4272155" y="1254394"/>
            <a:ext cx="223125" cy="242550"/>
          </a:xfrm>
          <a:prstGeom prst="rect">
            <a:avLst/>
          </a:prstGeom>
          <a:noFill/>
          <a:ln>
            <a:noFill/>
          </a:ln>
        </p:spPr>
      </p:pic>
      <p:sp>
        <p:nvSpPr>
          <p:cNvPr id="106" name="Google Shape;106;p23"/>
          <p:cNvSpPr/>
          <p:nvPr/>
        </p:nvSpPr>
        <p:spPr>
          <a:xfrm>
            <a:off x="7813750" y="4705750"/>
            <a:ext cx="1259100" cy="226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pic>
        <p:nvPicPr>
          <p:cNvPr id="182" name="Google Shape;182;p34"/>
          <p:cNvPicPr preferRelativeResize="0"/>
          <p:nvPr/>
        </p:nvPicPr>
        <p:blipFill>
          <a:blip r:embed="rId3">
            <a:alphaModFix/>
          </a:blip>
          <a:stretch>
            <a:fillRect/>
          </a:stretch>
        </p:blipFill>
        <p:spPr>
          <a:xfrm>
            <a:off x="0" y="0"/>
            <a:ext cx="9144000" cy="5143509"/>
          </a:xfrm>
          <a:prstGeom prst="rect">
            <a:avLst/>
          </a:prstGeom>
          <a:noFill/>
          <a:ln>
            <a:noFill/>
          </a:ln>
        </p:spPr>
      </p:pic>
      <p:pic>
        <p:nvPicPr>
          <p:cNvPr id="183" name="Google Shape;183;p34"/>
          <p:cNvPicPr preferRelativeResize="0"/>
          <p:nvPr/>
        </p:nvPicPr>
        <p:blipFill>
          <a:blip r:embed="rId4">
            <a:alphaModFix/>
          </a:blip>
          <a:stretch>
            <a:fillRect/>
          </a:stretch>
        </p:blipFill>
        <p:spPr>
          <a:xfrm>
            <a:off x="239038" y="187813"/>
            <a:ext cx="2200275" cy="2162175"/>
          </a:xfrm>
          <a:prstGeom prst="rect">
            <a:avLst/>
          </a:prstGeom>
          <a:noFill/>
          <a:ln>
            <a:noFill/>
          </a:ln>
        </p:spPr>
      </p:pic>
      <p:cxnSp>
        <p:nvCxnSpPr>
          <p:cNvPr id="184" name="Google Shape;184;p34"/>
          <p:cNvCxnSpPr/>
          <p:nvPr/>
        </p:nvCxnSpPr>
        <p:spPr>
          <a:xfrm rot="10800000" flipH="1">
            <a:off x="5634250" y="793825"/>
            <a:ext cx="428100" cy="498000"/>
          </a:xfrm>
          <a:prstGeom prst="straightConnector1">
            <a:avLst/>
          </a:prstGeom>
          <a:noFill/>
          <a:ln w="38100" cap="flat" cmpd="sng">
            <a:solidFill>
              <a:srgbClr val="000000"/>
            </a:solidFill>
            <a:prstDash val="solid"/>
            <a:round/>
            <a:headEnd type="none" w="sm" len="sm"/>
            <a:tailEnd type="triangle" w="med" len="med"/>
          </a:ln>
        </p:spPr>
      </p:cxnSp>
      <p:sp>
        <p:nvSpPr>
          <p:cNvPr id="185" name="Google Shape;185;p34"/>
          <p:cNvSpPr txBox="1"/>
          <p:nvPr/>
        </p:nvSpPr>
        <p:spPr>
          <a:xfrm>
            <a:off x="5288300" y="443575"/>
            <a:ext cx="1542900" cy="301500"/>
          </a:xfrm>
          <a:prstGeom prst="rect">
            <a:avLst/>
          </a:prstGeom>
          <a:solidFill>
            <a:srgbClr val="00000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500" b="1">
                <a:solidFill>
                  <a:schemeClr val="lt1"/>
                </a:solidFill>
                <a:latin typeface="Montserrat"/>
                <a:ea typeface="Montserrat"/>
                <a:cs typeface="Montserrat"/>
                <a:sym typeface="Montserrat"/>
              </a:rPr>
              <a:t>Service 1</a:t>
            </a:r>
            <a:endParaRPr sz="1500" b="1">
              <a:solidFill>
                <a:schemeClr val="lt1"/>
              </a:solidFill>
              <a:latin typeface="Montserrat"/>
              <a:ea typeface="Montserrat"/>
              <a:cs typeface="Montserrat"/>
              <a:sym typeface="Montserrat"/>
            </a:endParaRPr>
          </a:p>
        </p:txBody>
      </p:sp>
      <p:cxnSp>
        <p:nvCxnSpPr>
          <p:cNvPr id="186" name="Google Shape;186;p34"/>
          <p:cNvCxnSpPr/>
          <p:nvPr/>
        </p:nvCxnSpPr>
        <p:spPr>
          <a:xfrm rot="10800000" flipH="1">
            <a:off x="6718950" y="1517425"/>
            <a:ext cx="618000" cy="124800"/>
          </a:xfrm>
          <a:prstGeom prst="straightConnector1">
            <a:avLst/>
          </a:prstGeom>
          <a:noFill/>
          <a:ln w="38100" cap="flat" cmpd="sng">
            <a:solidFill>
              <a:srgbClr val="000000"/>
            </a:solidFill>
            <a:prstDash val="solid"/>
            <a:round/>
            <a:headEnd type="none" w="sm" len="sm"/>
            <a:tailEnd type="triangle" w="med" len="med"/>
          </a:ln>
        </p:spPr>
      </p:cxnSp>
      <p:sp>
        <p:nvSpPr>
          <p:cNvPr id="187" name="Google Shape;187;p34"/>
          <p:cNvSpPr txBox="1"/>
          <p:nvPr/>
        </p:nvSpPr>
        <p:spPr>
          <a:xfrm>
            <a:off x="7348950" y="1340575"/>
            <a:ext cx="1542900" cy="301500"/>
          </a:xfrm>
          <a:prstGeom prst="rect">
            <a:avLst/>
          </a:prstGeom>
          <a:solidFill>
            <a:srgbClr val="00000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500" b="1">
                <a:solidFill>
                  <a:schemeClr val="lt1"/>
                </a:solidFill>
                <a:latin typeface="Montserrat"/>
                <a:ea typeface="Montserrat"/>
                <a:cs typeface="Montserrat"/>
                <a:sym typeface="Montserrat"/>
              </a:rPr>
              <a:t>Service 2</a:t>
            </a:r>
            <a:endParaRPr sz="1500" b="1">
              <a:solidFill>
                <a:schemeClr val="lt1"/>
              </a:solidFill>
              <a:latin typeface="Montserrat"/>
              <a:ea typeface="Montserrat"/>
              <a:cs typeface="Montserrat"/>
              <a:sym typeface="Montserrat"/>
            </a:endParaRPr>
          </a:p>
        </p:txBody>
      </p:sp>
      <p:cxnSp>
        <p:nvCxnSpPr>
          <p:cNvPr id="188" name="Google Shape;188;p34"/>
          <p:cNvCxnSpPr/>
          <p:nvPr/>
        </p:nvCxnSpPr>
        <p:spPr>
          <a:xfrm>
            <a:off x="6904100" y="2269350"/>
            <a:ext cx="457800" cy="182100"/>
          </a:xfrm>
          <a:prstGeom prst="straightConnector1">
            <a:avLst/>
          </a:prstGeom>
          <a:noFill/>
          <a:ln w="38100" cap="flat" cmpd="sng">
            <a:solidFill>
              <a:srgbClr val="000000"/>
            </a:solidFill>
            <a:prstDash val="solid"/>
            <a:round/>
            <a:headEnd type="none" w="sm" len="sm"/>
            <a:tailEnd type="triangle" w="med" len="med"/>
          </a:ln>
        </p:spPr>
      </p:cxnSp>
      <p:sp>
        <p:nvSpPr>
          <p:cNvPr id="189" name="Google Shape;189;p34"/>
          <p:cNvSpPr txBox="1"/>
          <p:nvPr/>
        </p:nvSpPr>
        <p:spPr>
          <a:xfrm>
            <a:off x="7415750" y="2350000"/>
            <a:ext cx="1542900" cy="301500"/>
          </a:xfrm>
          <a:prstGeom prst="rect">
            <a:avLst/>
          </a:prstGeom>
          <a:solidFill>
            <a:srgbClr val="00000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500" b="1">
                <a:solidFill>
                  <a:schemeClr val="lt1"/>
                </a:solidFill>
                <a:latin typeface="Montserrat"/>
                <a:ea typeface="Montserrat"/>
                <a:cs typeface="Montserrat"/>
                <a:sym typeface="Montserrat"/>
              </a:rPr>
              <a:t>Service 3</a:t>
            </a:r>
            <a:endParaRPr sz="1500" b="1">
              <a:solidFill>
                <a:schemeClr val="lt1"/>
              </a:solidFill>
              <a:latin typeface="Montserrat"/>
              <a:ea typeface="Montserrat"/>
              <a:cs typeface="Montserrat"/>
              <a:sym typeface="Montserrat"/>
            </a:endParaRPr>
          </a:p>
        </p:txBody>
      </p:sp>
      <p:cxnSp>
        <p:nvCxnSpPr>
          <p:cNvPr id="190" name="Google Shape;190;p34"/>
          <p:cNvCxnSpPr/>
          <p:nvPr/>
        </p:nvCxnSpPr>
        <p:spPr>
          <a:xfrm>
            <a:off x="3556471" y="614800"/>
            <a:ext cx="0" cy="540300"/>
          </a:xfrm>
          <a:prstGeom prst="straightConnector1">
            <a:avLst/>
          </a:prstGeom>
          <a:noFill/>
          <a:ln w="38100" cap="flat" cmpd="sng">
            <a:solidFill>
              <a:srgbClr val="000000"/>
            </a:solidFill>
            <a:prstDash val="solid"/>
            <a:round/>
            <a:headEnd type="none" w="sm" len="sm"/>
            <a:tailEnd type="triangle" w="med" len="med"/>
          </a:ln>
        </p:spPr>
      </p:cxnSp>
      <p:grpSp>
        <p:nvGrpSpPr>
          <p:cNvPr id="191" name="Google Shape;191;p34"/>
          <p:cNvGrpSpPr/>
          <p:nvPr/>
        </p:nvGrpSpPr>
        <p:grpSpPr>
          <a:xfrm>
            <a:off x="2785025" y="237100"/>
            <a:ext cx="1542900" cy="301500"/>
            <a:chOff x="2785025" y="237100"/>
            <a:chExt cx="1542900" cy="301500"/>
          </a:xfrm>
        </p:grpSpPr>
        <p:sp>
          <p:nvSpPr>
            <p:cNvPr id="192" name="Google Shape;192;p34"/>
            <p:cNvSpPr txBox="1"/>
            <p:nvPr/>
          </p:nvSpPr>
          <p:spPr>
            <a:xfrm>
              <a:off x="2785025" y="237100"/>
              <a:ext cx="1542900" cy="301500"/>
            </a:xfrm>
            <a:prstGeom prst="rect">
              <a:avLst/>
            </a:prstGeom>
            <a:solidFill>
              <a:srgbClr val="00000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500" b="1">
                  <a:solidFill>
                    <a:schemeClr val="lt1"/>
                  </a:solidFill>
                  <a:latin typeface="Montserrat"/>
                  <a:ea typeface="Montserrat"/>
                  <a:cs typeface="Montserrat"/>
                  <a:sym typeface="Montserrat"/>
                </a:rPr>
                <a:t>     ngular</a:t>
              </a:r>
              <a:endParaRPr sz="1500" b="1">
                <a:solidFill>
                  <a:schemeClr val="lt1"/>
                </a:solidFill>
                <a:latin typeface="Montserrat"/>
                <a:ea typeface="Montserrat"/>
                <a:cs typeface="Montserrat"/>
                <a:sym typeface="Montserrat"/>
              </a:endParaRPr>
            </a:p>
          </p:txBody>
        </p:sp>
        <p:pic>
          <p:nvPicPr>
            <p:cNvPr id="193" name="Google Shape;193;p34"/>
            <p:cNvPicPr preferRelativeResize="0"/>
            <p:nvPr/>
          </p:nvPicPr>
          <p:blipFill>
            <a:blip r:embed="rId5">
              <a:alphaModFix/>
            </a:blip>
            <a:stretch>
              <a:fillRect/>
            </a:stretch>
          </p:blipFill>
          <p:spPr>
            <a:xfrm>
              <a:off x="3109290" y="254651"/>
              <a:ext cx="262000" cy="266375"/>
            </a:xfrm>
            <a:prstGeom prst="rect">
              <a:avLst/>
            </a:prstGeom>
            <a:noFill/>
            <a:ln>
              <a:noFill/>
            </a:ln>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3"/>
                                        </p:tgtEl>
                                        <p:attrNameLst>
                                          <p:attrName>style.visibility</p:attrName>
                                        </p:attrNameLst>
                                      </p:cBhvr>
                                      <p:to>
                                        <p:strVal val="visible"/>
                                      </p:to>
                                    </p:set>
                                    <p:animEffect transition="in" filter="fade">
                                      <p:cBhvr>
                                        <p:cTn id="7" dur="1000"/>
                                        <p:tgtEl>
                                          <p:spTgt spid="18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1"/>
                                        </p:tgtEl>
                                        <p:attrNameLst>
                                          <p:attrName>style.visibility</p:attrName>
                                        </p:attrNameLst>
                                      </p:cBhvr>
                                      <p:to>
                                        <p:strVal val="visible"/>
                                      </p:to>
                                    </p:set>
                                    <p:animEffect transition="in" filter="fade">
                                      <p:cBhvr>
                                        <p:cTn id="12" dur="1000"/>
                                        <p:tgtEl>
                                          <p:spTgt spid="191"/>
                                        </p:tgtEl>
                                      </p:cBhvr>
                                    </p:animEffect>
                                  </p:childTnLst>
                                </p:cTn>
                              </p:par>
                              <p:par>
                                <p:cTn id="13" presetID="10" presetClass="entr" presetSubtype="0" fill="hold" nodeType="withEffect">
                                  <p:stCondLst>
                                    <p:cond delay="0"/>
                                  </p:stCondLst>
                                  <p:childTnLst>
                                    <p:set>
                                      <p:cBhvr>
                                        <p:cTn id="14" dur="1" fill="hold">
                                          <p:stCondLst>
                                            <p:cond delay="0"/>
                                          </p:stCondLst>
                                        </p:cTn>
                                        <p:tgtEl>
                                          <p:spTgt spid="190"/>
                                        </p:tgtEl>
                                        <p:attrNameLst>
                                          <p:attrName>style.visibility</p:attrName>
                                        </p:attrNameLst>
                                      </p:cBhvr>
                                      <p:to>
                                        <p:strVal val="visible"/>
                                      </p:to>
                                    </p:set>
                                    <p:animEffect transition="in" filter="fade">
                                      <p:cBhvr>
                                        <p:cTn id="15" dur="1000"/>
                                        <p:tgtEl>
                                          <p:spTgt spid="19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85"/>
                                        </p:tgtEl>
                                        <p:attrNameLst>
                                          <p:attrName>style.visibility</p:attrName>
                                        </p:attrNameLst>
                                      </p:cBhvr>
                                      <p:to>
                                        <p:strVal val="visible"/>
                                      </p:to>
                                    </p:set>
                                    <p:animEffect transition="in" filter="fade">
                                      <p:cBhvr>
                                        <p:cTn id="20" dur="1000"/>
                                        <p:tgtEl>
                                          <p:spTgt spid="185"/>
                                        </p:tgtEl>
                                      </p:cBhvr>
                                    </p:animEffect>
                                  </p:childTnLst>
                                </p:cTn>
                              </p:par>
                              <p:par>
                                <p:cTn id="21" presetID="10" presetClass="entr" presetSubtype="0" fill="hold" nodeType="withEffect">
                                  <p:stCondLst>
                                    <p:cond delay="0"/>
                                  </p:stCondLst>
                                  <p:childTnLst>
                                    <p:set>
                                      <p:cBhvr>
                                        <p:cTn id="22" dur="1" fill="hold">
                                          <p:stCondLst>
                                            <p:cond delay="0"/>
                                          </p:stCondLst>
                                        </p:cTn>
                                        <p:tgtEl>
                                          <p:spTgt spid="184"/>
                                        </p:tgtEl>
                                        <p:attrNameLst>
                                          <p:attrName>style.visibility</p:attrName>
                                        </p:attrNameLst>
                                      </p:cBhvr>
                                      <p:to>
                                        <p:strVal val="visible"/>
                                      </p:to>
                                    </p:set>
                                    <p:animEffect transition="in" filter="fade">
                                      <p:cBhvr>
                                        <p:cTn id="23" dur="1000"/>
                                        <p:tgtEl>
                                          <p:spTgt spid="18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87"/>
                                        </p:tgtEl>
                                        <p:attrNameLst>
                                          <p:attrName>style.visibility</p:attrName>
                                        </p:attrNameLst>
                                      </p:cBhvr>
                                      <p:to>
                                        <p:strVal val="visible"/>
                                      </p:to>
                                    </p:set>
                                    <p:animEffect transition="in" filter="fade">
                                      <p:cBhvr>
                                        <p:cTn id="28" dur="1000"/>
                                        <p:tgtEl>
                                          <p:spTgt spid="187"/>
                                        </p:tgtEl>
                                      </p:cBhvr>
                                    </p:animEffect>
                                  </p:childTnLst>
                                </p:cTn>
                              </p:par>
                              <p:par>
                                <p:cTn id="29" presetID="10" presetClass="entr" presetSubtype="0" fill="hold" nodeType="withEffect">
                                  <p:stCondLst>
                                    <p:cond delay="0"/>
                                  </p:stCondLst>
                                  <p:childTnLst>
                                    <p:set>
                                      <p:cBhvr>
                                        <p:cTn id="30" dur="1" fill="hold">
                                          <p:stCondLst>
                                            <p:cond delay="0"/>
                                          </p:stCondLst>
                                        </p:cTn>
                                        <p:tgtEl>
                                          <p:spTgt spid="186"/>
                                        </p:tgtEl>
                                        <p:attrNameLst>
                                          <p:attrName>style.visibility</p:attrName>
                                        </p:attrNameLst>
                                      </p:cBhvr>
                                      <p:to>
                                        <p:strVal val="visible"/>
                                      </p:to>
                                    </p:set>
                                    <p:animEffect transition="in" filter="fade">
                                      <p:cBhvr>
                                        <p:cTn id="31" dur="1000"/>
                                        <p:tgtEl>
                                          <p:spTgt spid="186"/>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89"/>
                                        </p:tgtEl>
                                        <p:attrNameLst>
                                          <p:attrName>style.visibility</p:attrName>
                                        </p:attrNameLst>
                                      </p:cBhvr>
                                      <p:to>
                                        <p:strVal val="visible"/>
                                      </p:to>
                                    </p:set>
                                    <p:animEffect transition="in" filter="fade">
                                      <p:cBhvr>
                                        <p:cTn id="36" dur="1000"/>
                                        <p:tgtEl>
                                          <p:spTgt spid="189"/>
                                        </p:tgtEl>
                                      </p:cBhvr>
                                    </p:animEffect>
                                  </p:childTnLst>
                                </p:cTn>
                              </p:par>
                              <p:par>
                                <p:cTn id="37" presetID="10" presetClass="entr" presetSubtype="0" fill="hold" nodeType="withEffect">
                                  <p:stCondLst>
                                    <p:cond delay="0"/>
                                  </p:stCondLst>
                                  <p:childTnLst>
                                    <p:set>
                                      <p:cBhvr>
                                        <p:cTn id="38" dur="1" fill="hold">
                                          <p:stCondLst>
                                            <p:cond delay="0"/>
                                          </p:stCondLst>
                                        </p:cTn>
                                        <p:tgtEl>
                                          <p:spTgt spid="188"/>
                                        </p:tgtEl>
                                        <p:attrNameLst>
                                          <p:attrName>style.visibility</p:attrName>
                                        </p:attrNameLst>
                                      </p:cBhvr>
                                      <p:to>
                                        <p:strVal val="visible"/>
                                      </p:to>
                                    </p:set>
                                    <p:animEffect transition="in" filter="fade">
                                      <p:cBhvr>
                                        <p:cTn id="39" dur="1000"/>
                                        <p:tgtEl>
                                          <p:spTgt spid="1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5"/>
          <p:cNvSpPr txBox="1">
            <a:spLocks noGrp="1"/>
          </p:cNvSpPr>
          <p:nvPr>
            <p:ph type="body" idx="1"/>
          </p:nvPr>
        </p:nvSpPr>
        <p:spPr>
          <a:xfrm>
            <a:off x="3778025" y="320025"/>
            <a:ext cx="5282100" cy="44928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1400"/>
              </a:spcBef>
              <a:spcAft>
                <a:spcPts val="0"/>
              </a:spcAft>
              <a:buClr>
                <a:schemeClr val="accent1"/>
              </a:buClr>
              <a:buFont typeface="PT Sans"/>
              <a:buNone/>
            </a:pPr>
            <a:r>
              <a:rPr lang="en" sz="1800" b="0" i="0" u="none" strike="noStrike" cap="none">
                <a:solidFill>
                  <a:srgbClr val="000000"/>
                </a:solidFill>
                <a:latin typeface="Montserrat"/>
                <a:ea typeface="Montserrat"/>
                <a:cs typeface="Montserrat"/>
                <a:sym typeface="Montserrat"/>
              </a:rPr>
              <a:t>Simplify building, shipping, running apps</a:t>
            </a:r>
            <a:endParaRPr sz="1100">
              <a:solidFill>
                <a:srgbClr val="000000"/>
              </a:solidFill>
            </a:endParaRPr>
          </a:p>
          <a:p>
            <a:pPr marL="0" marR="0" lvl="0" indent="0" algn="l" rtl="0">
              <a:lnSpc>
                <a:spcPct val="100000"/>
              </a:lnSpc>
              <a:spcBef>
                <a:spcPts val="1400"/>
              </a:spcBef>
              <a:spcAft>
                <a:spcPts val="0"/>
              </a:spcAft>
              <a:buClr>
                <a:schemeClr val="accent1"/>
              </a:buClr>
              <a:buFont typeface="PT Sans"/>
              <a:buNone/>
            </a:pPr>
            <a:r>
              <a:rPr lang="en">
                <a:solidFill>
                  <a:srgbClr val="000000"/>
                </a:solidFill>
              </a:rPr>
              <a:t>Provides a s</a:t>
            </a:r>
            <a:r>
              <a:rPr lang="en" sz="1800" b="0" i="0" u="none" strike="noStrike" cap="none">
                <a:solidFill>
                  <a:srgbClr val="000000"/>
                </a:solidFill>
                <a:latin typeface="Montserrat"/>
                <a:ea typeface="Montserrat"/>
                <a:cs typeface="Montserrat"/>
                <a:sym typeface="Montserrat"/>
              </a:rPr>
              <a:t>hipping container system for code</a:t>
            </a:r>
            <a:endParaRPr sz="1100">
              <a:solidFill>
                <a:srgbClr val="000000"/>
              </a:solidFill>
            </a:endParaRPr>
          </a:p>
          <a:p>
            <a:pPr marL="0" marR="0" lvl="0" indent="0" algn="l" rtl="0">
              <a:lnSpc>
                <a:spcPct val="100000"/>
              </a:lnSpc>
              <a:spcBef>
                <a:spcPts val="1400"/>
              </a:spcBef>
              <a:spcAft>
                <a:spcPts val="0"/>
              </a:spcAft>
              <a:buClr>
                <a:schemeClr val="accent1"/>
              </a:buClr>
              <a:buFont typeface="PT Sans"/>
              <a:buNone/>
            </a:pPr>
            <a:r>
              <a:rPr lang="en" sz="1800" b="0" i="0" u="none" strike="noStrike" cap="none">
                <a:solidFill>
                  <a:srgbClr val="000000"/>
                </a:solidFill>
                <a:latin typeface="Montserrat"/>
                <a:ea typeface="Montserrat"/>
                <a:cs typeface="Montserrat"/>
                <a:sym typeface="Montserrat"/>
              </a:rPr>
              <a:t>Runs natively on Linux or Windows Server</a:t>
            </a:r>
            <a:endParaRPr sz="1100">
              <a:solidFill>
                <a:srgbClr val="000000"/>
              </a:solidFill>
            </a:endParaRPr>
          </a:p>
          <a:p>
            <a:pPr marL="0" marR="0" lvl="0" indent="0" algn="l" rtl="0">
              <a:lnSpc>
                <a:spcPct val="100000"/>
              </a:lnSpc>
              <a:spcBef>
                <a:spcPts val="1400"/>
              </a:spcBef>
              <a:spcAft>
                <a:spcPts val="0"/>
              </a:spcAft>
              <a:buClr>
                <a:schemeClr val="accent1"/>
              </a:buClr>
              <a:buFont typeface="PT Sans"/>
              <a:buNone/>
            </a:pPr>
            <a:r>
              <a:rPr lang="en" sz="1800" b="0" i="0" u="none" strike="noStrike" cap="none">
                <a:solidFill>
                  <a:srgbClr val="000000"/>
                </a:solidFill>
                <a:latin typeface="Montserrat"/>
                <a:ea typeface="Montserrat"/>
                <a:cs typeface="Montserrat"/>
                <a:sym typeface="Montserrat"/>
              </a:rPr>
              <a:t>Runs on Windows or Mac Development machines (with </a:t>
            </a:r>
            <a:r>
              <a:rPr lang="en">
                <a:solidFill>
                  <a:srgbClr val="000000"/>
                </a:solidFill>
              </a:rPr>
              <a:t>Docker CE</a:t>
            </a:r>
            <a:r>
              <a:rPr lang="en" sz="1800" b="0" i="0" u="none" strike="noStrike" cap="none">
                <a:solidFill>
                  <a:srgbClr val="000000"/>
                </a:solidFill>
                <a:latin typeface="Montserrat"/>
                <a:ea typeface="Montserrat"/>
                <a:cs typeface="Montserrat"/>
                <a:sym typeface="Montserrat"/>
              </a:rPr>
              <a:t>)</a:t>
            </a:r>
            <a:endParaRPr sz="1100">
              <a:solidFill>
                <a:srgbClr val="000000"/>
              </a:solidFill>
            </a:endParaRPr>
          </a:p>
          <a:p>
            <a:pPr marL="0" marR="0" lvl="0" indent="0" algn="l" rtl="0">
              <a:lnSpc>
                <a:spcPct val="100000"/>
              </a:lnSpc>
              <a:spcBef>
                <a:spcPts val="1400"/>
              </a:spcBef>
              <a:spcAft>
                <a:spcPts val="1600"/>
              </a:spcAft>
              <a:buClr>
                <a:schemeClr val="accent1"/>
              </a:buClr>
              <a:buFont typeface="PT Sans"/>
              <a:buNone/>
            </a:pPr>
            <a:r>
              <a:rPr lang="en">
                <a:solidFill>
                  <a:srgbClr val="000000"/>
                </a:solidFill>
              </a:rPr>
              <a:t>Supports</a:t>
            </a:r>
            <a:r>
              <a:rPr lang="en" sz="1800" b="0" i="0" u="none" strike="noStrike" cap="none">
                <a:solidFill>
                  <a:srgbClr val="000000"/>
                </a:solidFill>
                <a:latin typeface="Montserrat"/>
                <a:ea typeface="Montserrat"/>
                <a:cs typeface="Montserrat"/>
                <a:sym typeface="Montserrat"/>
              </a:rPr>
              <a:t> "images" and "containers"</a:t>
            </a:r>
            <a:endParaRPr sz="1100">
              <a:solidFill>
                <a:srgbClr val="000000"/>
              </a:solidFill>
            </a:endParaRPr>
          </a:p>
        </p:txBody>
      </p:sp>
      <p:pic>
        <p:nvPicPr>
          <p:cNvPr id="199" name="Google Shape;199;p35"/>
          <p:cNvPicPr preferRelativeResize="0">
            <a:picLocks noGrp="1"/>
          </p:cNvPicPr>
          <p:nvPr>
            <p:ph type="body" idx="2"/>
          </p:nvPr>
        </p:nvPicPr>
        <p:blipFill rotWithShape="1">
          <a:blip r:embed="rId3">
            <a:alphaModFix/>
          </a:blip>
          <a:srcRect/>
          <a:stretch/>
        </p:blipFill>
        <p:spPr>
          <a:xfrm>
            <a:off x="269081" y="1761751"/>
            <a:ext cx="2830200" cy="1609200"/>
          </a:xfrm>
          <a:prstGeom prst="rect">
            <a:avLst/>
          </a:prstGeom>
          <a:noFill/>
          <a:ln>
            <a:noFill/>
          </a:ln>
        </p:spPr>
      </p:pic>
      <p:sp>
        <p:nvSpPr>
          <p:cNvPr id="200" name="Google Shape;200;p35"/>
          <p:cNvSpPr txBox="1"/>
          <p:nvPr/>
        </p:nvSpPr>
        <p:spPr>
          <a:xfrm>
            <a:off x="446490" y="1332525"/>
            <a:ext cx="2475300" cy="3000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500">
                <a:solidFill>
                  <a:schemeClr val="dk1"/>
                </a:solidFill>
                <a:latin typeface="Montserrat"/>
                <a:ea typeface="Montserrat"/>
                <a:cs typeface="Montserrat"/>
                <a:sym typeface="Montserrat"/>
              </a:rPr>
              <a:t>How can Docker help?</a:t>
            </a:r>
            <a:endParaRPr sz="11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8">
                                            <p:txEl>
                                              <p:pRg st="0" end="0"/>
                                            </p:txEl>
                                          </p:spTgt>
                                        </p:tgtEl>
                                        <p:attrNameLst>
                                          <p:attrName>style.visibility</p:attrName>
                                        </p:attrNameLst>
                                      </p:cBhvr>
                                      <p:to>
                                        <p:strVal val="visible"/>
                                      </p:to>
                                    </p:set>
                                    <p:animEffect transition="in" filter="fade">
                                      <p:cBhvr>
                                        <p:cTn id="7" dur="1000"/>
                                        <p:tgtEl>
                                          <p:spTgt spid="19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8">
                                            <p:txEl>
                                              <p:pRg st="1" end="1"/>
                                            </p:txEl>
                                          </p:spTgt>
                                        </p:tgtEl>
                                        <p:attrNameLst>
                                          <p:attrName>style.visibility</p:attrName>
                                        </p:attrNameLst>
                                      </p:cBhvr>
                                      <p:to>
                                        <p:strVal val="visible"/>
                                      </p:to>
                                    </p:set>
                                    <p:animEffect transition="in" filter="fade">
                                      <p:cBhvr>
                                        <p:cTn id="12" dur="1000"/>
                                        <p:tgtEl>
                                          <p:spTgt spid="19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98">
                                            <p:txEl>
                                              <p:pRg st="2" end="2"/>
                                            </p:txEl>
                                          </p:spTgt>
                                        </p:tgtEl>
                                        <p:attrNameLst>
                                          <p:attrName>style.visibility</p:attrName>
                                        </p:attrNameLst>
                                      </p:cBhvr>
                                      <p:to>
                                        <p:strVal val="visible"/>
                                      </p:to>
                                    </p:set>
                                    <p:animEffect transition="in" filter="fade">
                                      <p:cBhvr>
                                        <p:cTn id="17" dur="1000"/>
                                        <p:tgtEl>
                                          <p:spTgt spid="19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98">
                                            <p:txEl>
                                              <p:pRg st="3" end="3"/>
                                            </p:txEl>
                                          </p:spTgt>
                                        </p:tgtEl>
                                        <p:attrNameLst>
                                          <p:attrName>style.visibility</p:attrName>
                                        </p:attrNameLst>
                                      </p:cBhvr>
                                      <p:to>
                                        <p:strVal val="visible"/>
                                      </p:to>
                                    </p:set>
                                    <p:animEffect transition="in" filter="fade">
                                      <p:cBhvr>
                                        <p:cTn id="22" dur="1000"/>
                                        <p:tgtEl>
                                          <p:spTgt spid="19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98">
                                            <p:txEl>
                                              <p:pRg st="4" end="4"/>
                                            </p:txEl>
                                          </p:spTgt>
                                        </p:tgtEl>
                                        <p:attrNameLst>
                                          <p:attrName>style.visibility</p:attrName>
                                        </p:attrNameLst>
                                      </p:cBhvr>
                                      <p:to>
                                        <p:strVal val="visible"/>
                                      </p:to>
                                    </p:set>
                                    <p:animEffect transition="in" filter="fade">
                                      <p:cBhvr>
                                        <p:cTn id="27" dur="1000"/>
                                        <p:tgtEl>
                                          <p:spTgt spid="19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6"/>
          <p:cNvSpPr txBox="1">
            <a:spLocks noGrp="1"/>
          </p:cNvSpPr>
          <p:nvPr>
            <p:ph type="title"/>
          </p:nvPr>
        </p:nvSpPr>
        <p:spPr>
          <a:xfrm>
            <a:off x="0" y="2448950"/>
            <a:ext cx="9144000" cy="2694600"/>
          </a:xfrm>
          <a:prstGeom prst="rect">
            <a:avLst/>
          </a:prstGeom>
          <a:solidFill>
            <a:srgbClr val="0E78A9"/>
          </a:solidFill>
        </p:spPr>
        <p:txBody>
          <a:bodyPr spcFirstLastPara="1" wrap="square" lIns="68575" tIns="68575" rIns="68575" bIns="68575" anchor="ctr" anchorCtr="0">
            <a:noAutofit/>
          </a:bodyPr>
          <a:lstStyle/>
          <a:p>
            <a:pPr marL="0" lvl="0" indent="0" algn="ctr" rtl="0">
              <a:spcBef>
                <a:spcPts val="0"/>
              </a:spcBef>
              <a:spcAft>
                <a:spcPts val="0"/>
              </a:spcAft>
              <a:buNone/>
            </a:pPr>
            <a:r>
              <a:rPr lang="en" sz="4400">
                <a:solidFill>
                  <a:srgbClr val="FFFFFF"/>
                </a:solidFill>
              </a:rPr>
              <a:t>What are Containers?</a:t>
            </a:r>
            <a:endParaRPr sz="4400">
              <a:solidFill>
                <a:srgbClr val="FFFFFF"/>
              </a:solidFill>
            </a:endParaRPr>
          </a:p>
        </p:txBody>
      </p:sp>
      <p:pic>
        <p:nvPicPr>
          <p:cNvPr id="206" name="Google Shape;206;p36"/>
          <p:cNvPicPr preferRelativeResize="0">
            <a:picLocks noGrp="1"/>
          </p:cNvPicPr>
          <p:nvPr>
            <p:ph type="body" idx="2"/>
          </p:nvPr>
        </p:nvPicPr>
        <p:blipFill rotWithShape="1">
          <a:blip r:embed="rId3">
            <a:alphaModFix/>
          </a:blip>
          <a:srcRect/>
          <a:stretch/>
        </p:blipFill>
        <p:spPr>
          <a:xfrm>
            <a:off x="3100650" y="390225"/>
            <a:ext cx="2942700" cy="1672800"/>
          </a:xfrm>
          <a:prstGeom prst="rect">
            <a:avLst/>
          </a:prstGeom>
          <a:noFill/>
          <a:ln>
            <a:noFill/>
          </a:ln>
        </p:spPr>
      </p:pic>
      <p:pic>
        <p:nvPicPr>
          <p:cNvPr id="207" name="Google Shape;207;p36"/>
          <p:cNvPicPr preferRelativeResize="0"/>
          <p:nvPr/>
        </p:nvPicPr>
        <p:blipFill>
          <a:blip r:embed="rId4">
            <a:alphaModFix/>
          </a:blip>
          <a:stretch>
            <a:fillRect/>
          </a:stretch>
        </p:blipFill>
        <p:spPr>
          <a:xfrm>
            <a:off x="4272155" y="691618"/>
            <a:ext cx="223125" cy="2425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7"/>
          <p:cNvSpPr txBox="1">
            <a:spLocks noGrp="1"/>
          </p:cNvSpPr>
          <p:nvPr>
            <p:ph type="body" idx="2"/>
          </p:nvPr>
        </p:nvSpPr>
        <p:spPr>
          <a:xfrm>
            <a:off x="204900" y="3807300"/>
            <a:ext cx="4467000" cy="1056600"/>
          </a:xfrm>
          <a:prstGeom prst="rect">
            <a:avLst/>
          </a:prstGeom>
          <a:noFill/>
          <a:ln>
            <a:noFill/>
          </a:ln>
        </p:spPr>
        <p:txBody>
          <a:bodyPr spcFirstLastPara="1" wrap="square" lIns="137150" tIns="0" rIns="137150" bIns="0" anchor="t" anchorCtr="0">
            <a:noAutofit/>
          </a:bodyPr>
          <a:lstStyle/>
          <a:p>
            <a:pPr marL="0" marR="0" lvl="0" indent="0" algn="ctr" rtl="0">
              <a:lnSpc>
                <a:spcPct val="100000"/>
              </a:lnSpc>
              <a:spcBef>
                <a:spcPts val="0"/>
              </a:spcBef>
              <a:spcAft>
                <a:spcPts val="0"/>
              </a:spcAft>
              <a:buClr>
                <a:schemeClr val="dk1"/>
              </a:buClr>
              <a:buFont typeface="PT Sans"/>
              <a:buNone/>
            </a:pPr>
            <a:r>
              <a:rPr lang="en" sz="1500" b="1" i="0" u="none" strike="noStrike" cap="none">
                <a:solidFill>
                  <a:schemeClr val="dk1"/>
                </a:solidFill>
              </a:rPr>
              <a:t>Docker Image</a:t>
            </a:r>
            <a:br>
              <a:rPr lang="en" sz="1500" b="1" i="0" u="none" strike="noStrike" cap="none">
                <a:solidFill>
                  <a:schemeClr val="dk1"/>
                </a:solidFill>
              </a:rPr>
            </a:br>
            <a:r>
              <a:rPr lang="en" sz="1500" b="1" i="0" u="none" strike="noStrike" cap="none">
                <a:solidFill>
                  <a:schemeClr val="dk1"/>
                </a:solidFill>
              </a:rPr>
              <a:t> </a:t>
            </a:r>
            <a:endParaRPr sz="1100" b="1"/>
          </a:p>
          <a:p>
            <a:pPr marL="0" marR="0" lvl="0" indent="0" algn="ctr" rtl="0">
              <a:lnSpc>
                <a:spcPct val="100000"/>
              </a:lnSpc>
              <a:spcBef>
                <a:spcPts val="500"/>
              </a:spcBef>
              <a:spcAft>
                <a:spcPts val="1600"/>
              </a:spcAft>
              <a:buClr>
                <a:srgbClr val="7F7F7F"/>
              </a:buClr>
              <a:buFont typeface="PT Sans"/>
              <a:buNone/>
            </a:pPr>
            <a:endParaRPr sz="1500" b="1" i="0" u="none" strike="noStrike" cap="none">
              <a:solidFill>
                <a:srgbClr val="7F7F7F"/>
              </a:solidFill>
            </a:endParaRPr>
          </a:p>
        </p:txBody>
      </p:sp>
      <p:sp>
        <p:nvSpPr>
          <p:cNvPr id="213" name="Google Shape;213;p37"/>
          <p:cNvSpPr txBox="1">
            <a:spLocks noGrp="1"/>
          </p:cNvSpPr>
          <p:nvPr>
            <p:ph type="body" idx="3"/>
          </p:nvPr>
        </p:nvSpPr>
        <p:spPr>
          <a:xfrm>
            <a:off x="4795499" y="3807262"/>
            <a:ext cx="3821400" cy="1056600"/>
          </a:xfrm>
          <a:prstGeom prst="rect">
            <a:avLst/>
          </a:prstGeom>
          <a:noFill/>
          <a:ln>
            <a:noFill/>
          </a:ln>
        </p:spPr>
        <p:txBody>
          <a:bodyPr spcFirstLastPara="1" wrap="square" lIns="137150" tIns="0" rIns="137150" bIns="0" anchor="t" anchorCtr="0">
            <a:noAutofit/>
          </a:bodyPr>
          <a:lstStyle/>
          <a:p>
            <a:pPr marL="38100" marR="0" lvl="0" indent="-31750" algn="ctr" rtl="0">
              <a:lnSpc>
                <a:spcPct val="100000"/>
              </a:lnSpc>
              <a:spcBef>
                <a:spcPts val="0"/>
              </a:spcBef>
              <a:spcAft>
                <a:spcPts val="0"/>
              </a:spcAft>
              <a:buClr>
                <a:schemeClr val="dk1"/>
              </a:buClr>
              <a:buSzPts val="1100"/>
              <a:buFont typeface="PT Sans"/>
              <a:buChar char=" "/>
            </a:pPr>
            <a:r>
              <a:rPr lang="en" sz="1500" b="1" i="0" u="none" strike="noStrike" cap="none">
                <a:solidFill>
                  <a:schemeClr val="dk1"/>
                </a:solidFill>
              </a:rPr>
              <a:t>Docker Container</a:t>
            </a:r>
            <a:br>
              <a:rPr lang="en" sz="1500" b="1" i="0" u="none" strike="noStrike" cap="none">
                <a:solidFill>
                  <a:schemeClr val="dk1"/>
                </a:solidFill>
              </a:rPr>
            </a:br>
            <a:endParaRPr sz="1500" b="1" i="0" u="none" strike="noStrike" cap="none">
              <a:solidFill>
                <a:schemeClr val="dk1"/>
              </a:solidFill>
            </a:endParaRPr>
          </a:p>
          <a:p>
            <a:pPr marL="38100" marR="0" lvl="0" indent="-31750" algn="ctr" rtl="0">
              <a:lnSpc>
                <a:spcPct val="100000"/>
              </a:lnSpc>
              <a:spcBef>
                <a:spcPts val="500"/>
              </a:spcBef>
              <a:spcAft>
                <a:spcPts val="1600"/>
              </a:spcAft>
              <a:buClr>
                <a:srgbClr val="7F7F7F"/>
              </a:buClr>
              <a:buSzPts val="1100"/>
              <a:buFont typeface="PT Sans"/>
              <a:buChar char=" "/>
            </a:pPr>
            <a:endParaRPr sz="1500" b="1" i="0" u="none" strike="noStrike" cap="none">
              <a:solidFill>
                <a:srgbClr val="7F7F7F"/>
              </a:solidFill>
            </a:endParaRPr>
          </a:p>
        </p:txBody>
      </p:sp>
      <p:pic>
        <p:nvPicPr>
          <p:cNvPr id="214" name="Google Shape;214;p37"/>
          <p:cNvPicPr preferRelativeResize="0">
            <a:picLocks noGrp="1"/>
          </p:cNvPicPr>
          <p:nvPr>
            <p:ph type="body" idx="4"/>
          </p:nvPr>
        </p:nvPicPr>
        <p:blipFill rotWithShape="1">
          <a:blip r:embed="rId3">
            <a:alphaModFix/>
          </a:blip>
          <a:srcRect/>
          <a:stretch/>
        </p:blipFill>
        <p:spPr>
          <a:xfrm>
            <a:off x="5579252" y="1589117"/>
            <a:ext cx="2253900" cy="2001000"/>
          </a:xfrm>
          <a:prstGeom prst="rect">
            <a:avLst/>
          </a:prstGeom>
          <a:noFill/>
          <a:ln>
            <a:noFill/>
          </a:ln>
        </p:spPr>
      </p:pic>
      <p:sp>
        <p:nvSpPr>
          <p:cNvPr id="215" name="Google Shape;215;p37"/>
          <p:cNvSpPr txBox="1">
            <a:spLocks noGrp="1"/>
          </p:cNvSpPr>
          <p:nvPr>
            <p:ph type="title"/>
          </p:nvPr>
        </p:nvSpPr>
        <p:spPr>
          <a:xfrm>
            <a:off x="529889" y="441293"/>
            <a:ext cx="8084100" cy="327900"/>
          </a:xfrm>
          <a:prstGeom prst="rect">
            <a:avLst/>
          </a:prstGeom>
          <a:noFill/>
          <a:ln>
            <a:noFill/>
          </a:ln>
        </p:spPr>
        <p:txBody>
          <a:bodyPr spcFirstLastPara="1" wrap="square" lIns="0" tIns="32975" rIns="65925" bIns="32975" anchor="t" anchorCtr="0">
            <a:noAutofit/>
          </a:bodyPr>
          <a:lstStyle/>
          <a:p>
            <a:pPr marL="0" marR="0" lvl="0" indent="0" algn="ctr" rtl="0">
              <a:lnSpc>
                <a:spcPct val="85000"/>
              </a:lnSpc>
              <a:spcBef>
                <a:spcPts val="0"/>
              </a:spcBef>
              <a:spcAft>
                <a:spcPts val="0"/>
              </a:spcAft>
              <a:buClr>
                <a:schemeClr val="dk1"/>
              </a:buClr>
              <a:buFont typeface="Arial"/>
              <a:buNone/>
            </a:pPr>
            <a:r>
              <a:rPr lang="en" sz="3200" b="0" i="0" u="none" strike="noStrike" cap="none">
                <a:solidFill>
                  <a:srgbClr val="1E7489"/>
                </a:solidFill>
                <a:latin typeface="Arial"/>
                <a:ea typeface="Arial"/>
                <a:cs typeface="Arial"/>
                <a:sym typeface="Arial"/>
              </a:rPr>
              <a:t>The Role of Images and Containers</a:t>
            </a:r>
            <a:endParaRPr sz="3200" b="0" i="0" u="none" strike="noStrike" cap="none">
              <a:solidFill>
                <a:srgbClr val="1E7489"/>
              </a:solidFill>
              <a:latin typeface="Arial"/>
              <a:ea typeface="Arial"/>
              <a:cs typeface="Arial"/>
              <a:sym typeface="Arial"/>
            </a:endParaRPr>
          </a:p>
        </p:txBody>
      </p:sp>
      <p:pic>
        <p:nvPicPr>
          <p:cNvPr id="216" name="Google Shape;216;p37"/>
          <p:cNvPicPr preferRelativeResize="0">
            <a:picLocks noGrp="1"/>
          </p:cNvPicPr>
          <p:nvPr>
            <p:ph type="body" idx="1"/>
          </p:nvPr>
        </p:nvPicPr>
        <p:blipFill rotWithShape="1">
          <a:blip r:embed="rId4">
            <a:alphaModFix/>
          </a:blip>
          <a:srcRect/>
          <a:stretch/>
        </p:blipFill>
        <p:spPr>
          <a:xfrm>
            <a:off x="1716950" y="1676400"/>
            <a:ext cx="1443000" cy="1822800"/>
          </a:xfrm>
          <a:prstGeom prst="rect">
            <a:avLst/>
          </a:prstGeom>
          <a:noFill/>
          <a:ln>
            <a:noFill/>
          </a:ln>
        </p:spPr>
      </p:pic>
      <p:cxnSp>
        <p:nvCxnSpPr>
          <p:cNvPr id="217" name="Google Shape;217;p37"/>
          <p:cNvCxnSpPr/>
          <p:nvPr/>
        </p:nvCxnSpPr>
        <p:spPr>
          <a:xfrm>
            <a:off x="3517106" y="2690813"/>
            <a:ext cx="1986000" cy="0"/>
          </a:xfrm>
          <a:prstGeom prst="straightConnector1">
            <a:avLst/>
          </a:prstGeom>
          <a:noFill/>
          <a:ln w="50800" cap="flat" cmpd="sng">
            <a:solidFill>
              <a:srgbClr val="434343"/>
            </a:solidFill>
            <a:prstDash val="solid"/>
            <a:round/>
            <a:headEnd type="none" w="sm" len="sm"/>
            <a:tailEnd type="triangle" w="med" len="med"/>
          </a:ln>
        </p:spPr>
      </p:cxnSp>
      <p:sp>
        <p:nvSpPr>
          <p:cNvPr id="218" name="Google Shape;218;p37"/>
          <p:cNvSpPr/>
          <p:nvPr/>
        </p:nvSpPr>
        <p:spPr>
          <a:xfrm>
            <a:off x="7813750" y="4705750"/>
            <a:ext cx="1259100" cy="226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7"/>
                                        </p:tgtEl>
                                        <p:attrNameLst>
                                          <p:attrName>style.visibility</p:attrName>
                                        </p:attrNameLst>
                                      </p:cBhvr>
                                      <p:to>
                                        <p:strVal val="visible"/>
                                      </p:to>
                                    </p:set>
                                    <p:animEffect transition="in" filter="fade">
                                      <p:cBhvr>
                                        <p:cTn id="7" dur="500"/>
                                        <p:tgtEl>
                                          <p:spTgt spid="2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4"/>
                                        </p:tgtEl>
                                        <p:attrNameLst>
                                          <p:attrName>style.visibility</p:attrName>
                                        </p:attrNameLst>
                                      </p:cBhvr>
                                      <p:to>
                                        <p:strVal val="visible"/>
                                      </p:to>
                                    </p:set>
                                    <p:animEffect transition="in" filter="fade">
                                      <p:cBhvr>
                                        <p:cTn id="12" dur="500"/>
                                        <p:tgtEl>
                                          <p:spTgt spid="214"/>
                                        </p:tgtEl>
                                      </p:cBhvr>
                                    </p:animEffect>
                                  </p:childTnLst>
                                </p:cTn>
                              </p:par>
                              <p:par>
                                <p:cTn id="13" presetID="10" presetClass="entr" presetSubtype="0" fill="hold" nodeType="withEffect">
                                  <p:stCondLst>
                                    <p:cond delay="0"/>
                                  </p:stCondLst>
                                  <p:childTnLst>
                                    <p:set>
                                      <p:cBhvr>
                                        <p:cTn id="14" dur="1" fill="hold">
                                          <p:stCondLst>
                                            <p:cond delay="0"/>
                                          </p:stCondLst>
                                        </p:cTn>
                                        <p:tgtEl>
                                          <p:spTgt spid="213">
                                            <p:txEl>
                                              <p:pRg st="0" end="0"/>
                                            </p:txEl>
                                          </p:spTgt>
                                        </p:tgtEl>
                                        <p:attrNameLst>
                                          <p:attrName>style.visibility</p:attrName>
                                        </p:attrNameLst>
                                      </p:cBhvr>
                                      <p:to>
                                        <p:strVal val="visible"/>
                                      </p:to>
                                    </p:set>
                                    <p:animEffect transition="in" filter="fade">
                                      <p:cBhvr>
                                        <p:cTn id="15" dur="500"/>
                                        <p:tgtEl>
                                          <p:spTgt spid="213">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13">
                                            <p:txEl>
                                              <p:pRg st="1" end="1"/>
                                            </p:txEl>
                                          </p:spTgt>
                                        </p:tgtEl>
                                        <p:attrNameLst>
                                          <p:attrName>style.visibility</p:attrName>
                                        </p:attrNameLst>
                                      </p:cBhvr>
                                      <p:to>
                                        <p:strVal val="visible"/>
                                      </p:to>
                                    </p:set>
                                    <p:animEffect transition="in" filter="fade">
                                      <p:cBhvr>
                                        <p:cTn id="18" dur="500"/>
                                        <p:tgtEl>
                                          <p:spTgt spid="21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8"/>
          <p:cNvSpPr txBox="1">
            <a:spLocks noGrp="1"/>
          </p:cNvSpPr>
          <p:nvPr>
            <p:ph type="body" idx="1"/>
          </p:nvPr>
        </p:nvSpPr>
        <p:spPr>
          <a:xfrm>
            <a:off x="2202629" y="2254995"/>
            <a:ext cx="6142500" cy="12939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1600"/>
              </a:spcAft>
              <a:buClr>
                <a:schemeClr val="dk1"/>
              </a:buClr>
              <a:buFont typeface="PT Sans"/>
              <a:buNone/>
            </a:pPr>
            <a:r>
              <a:rPr lang="en" sz="2100" b="1" i="0" u="none" strike="noStrike" cap="none">
                <a:solidFill>
                  <a:schemeClr val="dk1"/>
                </a:solidFill>
                <a:latin typeface="Arial"/>
                <a:ea typeface="Arial"/>
                <a:cs typeface="Arial"/>
                <a:sym typeface="Arial"/>
              </a:rPr>
              <a:t>A read-only template </a:t>
            </a:r>
            <a:r>
              <a:rPr lang="en" sz="2100" b="0" i="0" u="none" strike="noStrike" cap="none">
                <a:solidFill>
                  <a:schemeClr val="dk1"/>
                </a:solidFill>
                <a:latin typeface="Arial"/>
                <a:ea typeface="Arial"/>
                <a:cs typeface="Arial"/>
                <a:sym typeface="Arial"/>
              </a:rPr>
              <a:t>composed of layered filesystems used to share common files and create Docker container instances.</a:t>
            </a:r>
            <a:endParaRPr sz="2100" b="0" i="0" u="none" strike="noStrike" cap="none">
              <a:solidFill>
                <a:schemeClr val="dk1"/>
              </a:solidFill>
              <a:latin typeface="Arial"/>
              <a:ea typeface="Arial"/>
              <a:cs typeface="Arial"/>
              <a:sym typeface="Arial"/>
            </a:endParaRPr>
          </a:p>
        </p:txBody>
      </p:sp>
      <p:sp>
        <p:nvSpPr>
          <p:cNvPr id="224" name="Google Shape;224;p38"/>
          <p:cNvSpPr txBox="1">
            <a:spLocks noGrp="1"/>
          </p:cNvSpPr>
          <p:nvPr>
            <p:ph type="title"/>
          </p:nvPr>
        </p:nvSpPr>
        <p:spPr>
          <a:xfrm>
            <a:off x="2202629" y="1553903"/>
            <a:ext cx="6142500" cy="624900"/>
          </a:xfrm>
          <a:prstGeom prst="rect">
            <a:avLst/>
          </a:prstGeom>
          <a:noFill/>
          <a:ln>
            <a:noFill/>
          </a:ln>
        </p:spPr>
        <p:txBody>
          <a:bodyPr spcFirstLastPara="1" wrap="square" lIns="0" tIns="32975" rIns="65925" bIns="32975" anchor="b" anchorCtr="0">
            <a:noAutofit/>
          </a:bodyPr>
          <a:lstStyle/>
          <a:p>
            <a:pPr marL="0" marR="0" lvl="0" indent="0" algn="l" rtl="0">
              <a:lnSpc>
                <a:spcPct val="85000"/>
              </a:lnSpc>
              <a:spcBef>
                <a:spcPts val="0"/>
              </a:spcBef>
              <a:spcAft>
                <a:spcPts val="0"/>
              </a:spcAft>
              <a:buClr>
                <a:schemeClr val="accent5"/>
              </a:buClr>
              <a:buFont typeface="Arial"/>
              <a:buNone/>
            </a:pPr>
            <a:r>
              <a:rPr lang="en" sz="3600" b="0" i="0" u="none" strike="noStrike" cap="none">
                <a:solidFill>
                  <a:schemeClr val="accent5"/>
                </a:solidFill>
                <a:latin typeface="Arial"/>
                <a:ea typeface="Arial"/>
                <a:cs typeface="Arial"/>
                <a:sym typeface="Arial"/>
              </a:rPr>
              <a:t>Image</a:t>
            </a:r>
            <a:endParaRPr sz="3600" b="0" i="0" u="none" strike="noStrike" cap="none">
              <a:solidFill>
                <a:schemeClr val="accent5"/>
              </a:solidFill>
              <a:latin typeface="Arial"/>
              <a:ea typeface="Arial"/>
              <a:cs typeface="Arial"/>
              <a:sym typeface="Arial"/>
            </a:endParaRPr>
          </a:p>
        </p:txBody>
      </p:sp>
      <p:pic>
        <p:nvPicPr>
          <p:cNvPr id="225" name="Google Shape;225;p38"/>
          <p:cNvPicPr preferRelativeResize="0"/>
          <p:nvPr/>
        </p:nvPicPr>
        <p:blipFill rotWithShape="1">
          <a:blip r:embed="rId3">
            <a:alphaModFix/>
          </a:blip>
          <a:srcRect/>
          <a:stretch/>
        </p:blipFill>
        <p:spPr>
          <a:xfrm>
            <a:off x="751991" y="1774406"/>
            <a:ext cx="1063500" cy="1343400"/>
          </a:xfrm>
          <a:prstGeom prst="rect">
            <a:avLst/>
          </a:prstGeom>
          <a:noFill/>
          <a:ln>
            <a:noFill/>
          </a:ln>
        </p:spPr>
      </p:pic>
      <p:sp>
        <p:nvSpPr>
          <p:cNvPr id="226" name="Google Shape;226;p38"/>
          <p:cNvSpPr/>
          <p:nvPr/>
        </p:nvSpPr>
        <p:spPr>
          <a:xfrm>
            <a:off x="7813750" y="4705750"/>
            <a:ext cx="1259100" cy="226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9"/>
          <p:cNvSpPr txBox="1">
            <a:spLocks noGrp="1"/>
          </p:cNvSpPr>
          <p:nvPr>
            <p:ph type="body" idx="1"/>
          </p:nvPr>
        </p:nvSpPr>
        <p:spPr>
          <a:xfrm>
            <a:off x="2170355" y="2254995"/>
            <a:ext cx="6174600" cy="14982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1600"/>
              </a:spcAft>
              <a:buClr>
                <a:schemeClr val="dk1"/>
              </a:buClr>
              <a:buFont typeface="PT Sans"/>
              <a:buNone/>
            </a:pPr>
            <a:r>
              <a:rPr lang="en" sz="2100" b="1" i="0" u="none" strike="noStrike" cap="none">
                <a:solidFill>
                  <a:schemeClr val="dk1"/>
                </a:solidFill>
                <a:latin typeface="Arial"/>
                <a:ea typeface="Arial"/>
                <a:cs typeface="Arial"/>
                <a:sym typeface="Arial"/>
              </a:rPr>
              <a:t>An isolated and secured shipping container </a:t>
            </a:r>
            <a:r>
              <a:rPr lang="en" sz="2100" b="0" i="0" u="none" strike="noStrike" cap="none">
                <a:solidFill>
                  <a:schemeClr val="dk1"/>
                </a:solidFill>
                <a:latin typeface="Arial"/>
                <a:ea typeface="Arial"/>
                <a:cs typeface="Arial"/>
                <a:sym typeface="Arial"/>
              </a:rPr>
              <a:t>created from an image that can be run, started, stopped, moved and deleted. </a:t>
            </a:r>
            <a:endParaRPr sz="2100" b="0" i="0" u="none" strike="noStrike" cap="none">
              <a:solidFill>
                <a:schemeClr val="dk1"/>
              </a:solidFill>
              <a:latin typeface="Arial"/>
              <a:ea typeface="Arial"/>
              <a:cs typeface="Arial"/>
              <a:sym typeface="Arial"/>
            </a:endParaRPr>
          </a:p>
        </p:txBody>
      </p:sp>
      <p:sp>
        <p:nvSpPr>
          <p:cNvPr id="232" name="Google Shape;232;p39"/>
          <p:cNvSpPr txBox="1">
            <a:spLocks noGrp="1"/>
          </p:cNvSpPr>
          <p:nvPr>
            <p:ph type="title"/>
          </p:nvPr>
        </p:nvSpPr>
        <p:spPr>
          <a:xfrm>
            <a:off x="2170355" y="1553903"/>
            <a:ext cx="6174600" cy="624900"/>
          </a:xfrm>
          <a:prstGeom prst="rect">
            <a:avLst/>
          </a:prstGeom>
          <a:noFill/>
          <a:ln>
            <a:noFill/>
          </a:ln>
        </p:spPr>
        <p:txBody>
          <a:bodyPr spcFirstLastPara="1" wrap="square" lIns="0" tIns="32975" rIns="65925" bIns="32975" anchor="b" anchorCtr="0">
            <a:noAutofit/>
          </a:bodyPr>
          <a:lstStyle/>
          <a:p>
            <a:pPr marL="0" marR="0" lvl="0" indent="0" algn="l" rtl="0">
              <a:lnSpc>
                <a:spcPct val="85000"/>
              </a:lnSpc>
              <a:spcBef>
                <a:spcPts val="0"/>
              </a:spcBef>
              <a:spcAft>
                <a:spcPts val="0"/>
              </a:spcAft>
              <a:buClr>
                <a:schemeClr val="accent5"/>
              </a:buClr>
              <a:buFont typeface="Arial"/>
              <a:buNone/>
            </a:pPr>
            <a:r>
              <a:rPr lang="en" sz="3600" b="0" i="0" u="none" strike="noStrike" cap="none">
                <a:solidFill>
                  <a:schemeClr val="accent5"/>
                </a:solidFill>
                <a:latin typeface="Arial"/>
                <a:ea typeface="Arial"/>
                <a:cs typeface="Arial"/>
                <a:sym typeface="Arial"/>
              </a:rPr>
              <a:t>Container</a:t>
            </a:r>
            <a:endParaRPr sz="3600" b="0" i="0" u="none" strike="noStrike" cap="none">
              <a:solidFill>
                <a:schemeClr val="accent5"/>
              </a:solidFill>
              <a:latin typeface="Arial"/>
              <a:ea typeface="Arial"/>
              <a:cs typeface="Arial"/>
              <a:sym typeface="Arial"/>
            </a:endParaRPr>
          </a:p>
        </p:txBody>
      </p:sp>
      <p:pic>
        <p:nvPicPr>
          <p:cNvPr id="233" name="Google Shape;233;p39"/>
          <p:cNvPicPr preferRelativeResize="0"/>
          <p:nvPr/>
        </p:nvPicPr>
        <p:blipFill rotWithShape="1">
          <a:blip r:embed="rId3">
            <a:alphaModFix/>
          </a:blip>
          <a:srcRect/>
          <a:stretch/>
        </p:blipFill>
        <p:spPr>
          <a:xfrm>
            <a:off x="449828" y="1745673"/>
            <a:ext cx="1720500" cy="1527600"/>
          </a:xfrm>
          <a:prstGeom prst="rect">
            <a:avLst/>
          </a:prstGeom>
          <a:noFill/>
          <a:ln>
            <a:noFill/>
          </a:ln>
        </p:spPr>
      </p:pic>
      <p:sp>
        <p:nvSpPr>
          <p:cNvPr id="234" name="Google Shape;234;p39"/>
          <p:cNvSpPr/>
          <p:nvPr/>
        </p:nvSpPr>
        <p:spPr>
          <a:xfrm>
            <a:off x="7813750" y="4705750"/>
            <a:ext cx="1259100" cy="226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cxnSp>
        <p:nvCxnSpPr>
          <p:cNvPr id="240" name="Google Shape;240;p40"/>
          <p:cNvCxnSpPr/>
          <p:nvPr/>
        </p:nvCxnSpPr>
        <p:spPr>
          <a:xfrm>
            <a:off x="3737610" y="2722054"/>
            <a:ext cx="1420800" cy="0"/>
          </a:xfrm>
          <a:prstGeom prst="straightConnector1">
            <a:avLst/>
          </a:prstGeom>
          <a:noFill/>
          <a:ln w="50800" cap="flat" cmpd="sng">
            <a:solidFill>
              <a:srgbClr val="434343"/>
            </a:solidFill>
            <a:prstDash val="solid"/>
            <a:round/>
            <a:headEnd type="none" w="sm" len="sm"/>
            <a:tailEnd type="triangle" w="med" len="med"/>
          </a:ln>
        </p:spPr>
      </p:cxnSp>
      <p:sp>
        <p:nvSpPr>
          <p:cNvPr id="241" name="Google Shape;241;p40"/>
          <p:cNvSpPr txBox="1"/>
          <p:nvPr/>
        </p:nvSpPr>
        <p:spPr>
          <a:xfrm>
            <a:off x="5849874" y="3618324"/>
            <a:ext cx="1891500" cy="324900"/>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None/>
            </a:pPr>
            <a:r>
              <a:rPr lang="en" sz="1700" b="1" i="0">
                <a:solidFill>
                  <a:schemeClr val="dk1"/>
                </a:solidFill>
                <a:latin typeface="Montserrat"/>
                <a:ea typeface="Montserrat"/>
                <a:cs typeface="Montserrat"/>
                <a:sym typeface="Montserrat"/>
              </a:rPr>
              <a:t>Docker Image</a:t>
            </a:r>
            <a:br>
              <a:rPr lang="en" sz="1700" b="1" i="0">
                <a:solidFill>
                  <a:schemeClr val="dk1"/>
                </a:solidFill>
                <a:latin typeface="Montserrat"/>
                <a:ea typeface="Montserrat"/>
                <a:cs typeface="Montserrat"/>
                <a:sym typeface="Montserrat"/>
              </a:rPr>
            </a:br>
            <a:r>
              <a:rPr lang="en" sz="1700" b="1" i="0">
                <a:solidFill>
                  <a:schemeClr val="dk1"/>
                </a:solidFill>
                <a:latin typeface="Montserrat"/>
                <a:ea typeface="Montserrat"/>
                <a:cs typeface="Montserrat"/>
                <a:sym typeface="Montserrat"/>
              </a:rPr>
              <a:t> </a:t>
            </a:r>
            <a:endParaRPr sz="1700" b="1" i="0">
              <a:solidFill>
                <a:schemeClr val="dk1"/>
              </a:solidFill>
              <a:latin typeface="Montserrat"/>
              <a:ea typeface="Montserrat"/>
              <a:cs typeface="Montserrat"/>
              <a:sym typeface="Montserrat"/>
            </a:endParaRPr>
          </a:p>
        </p:txBody>
      </p:sp>
      <p:pic>
        <p:nvPicPr>
          <p:cNvPr id="242" name="Google Shape;242;p40"/>
          <p:cNvPicPr preferRelativeResize="0"/>
          <p:nvPr/>
        </p:nvPicPr>
        <p:blipFill rotWithShape="1">
          <a:blip r:embed="rId3">
            <a:alphaModFix/>
          </a:blip>
          <a:srcRect/>
          <a:stretch/>
        </p:blipFill>
        <p:spPr>
          <a:xfrm>
            <a:off x="6082925" y="1645920"/>
            <a:ext cx="1443000" cy="1822800"/>
          </a:xfrm>
          <a:prstGeom prst="rect">
            <a:avLst/>
          </a:prstGeom>
          <a:noFill/>
          <a:ln>
            <a:noFill/>
          </a:ln>
        </p:spPr>
      </p:pic>
      <p:pic>
        <p:nvPicPr>
          <p:cNvPr id="243" name="Google Shape;243;p40"/>
          <p:cNvPicPr preferRelativeResize="0"/>
          <p:nvPr/>
        </p:nvPicPr>
        <p:blipFill rotWithShape="1">
          <a:blip r:embed="rId4">
            <a:alphaModFix/>
          </a:blip>
          <a:srcRect/>
          <a:stretch/>
        </p:blipFill>
        <p:spPr>
          <a:xfrm>
            <a:off x="4101076" y="1927694"/>
            <a:ext cx="693900" cy="695700"/>
          </a:xfrm>
          <a:prstGeom prst="rect">
            <a:avLst/>
          </a:prstGeom>
          <a:noFill/>
          <a:ln>
            <a:noFill/>
          </a:ln>
        </p:spPr>
      </p:pic>
      <p:sp>
        <p:nvSpPr>
          <p:cNvPr id="244" name="Google Shape;244;p40"/>
          <p:cNvSpPr txBox="1"/>
          <p:nvPr/>
        </p:nvSpPr>
        <p:spPr>
          <a:xfrm>
            <a:off x="3502261" y="2889090"/>
            <a:ext cx="1891500" cy="324900"/>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None/>
            </a:pPr>
            <a:r>
              <a:rPr lang="en" sz="1700" b="1" i="0">
                <a:solidFill>
                  <a:schemeClr val="dk1"/>
                </a:solidFill>
                <a:latin typeface="Montserrat"/>
                <a:ea typeface="Montserrat"/>
                <a:cs typeface="Montserrat"/>
                <a:sym typeface="Montserrat"/>
              </a:rPr>
              <a:t>docker build</a:t>
            </a:r>
            <a:br>
              <a:rPr lang="en" sz="1700" b="1" i="0">
                <a:solidFill>
                  <a:schemeClr val="dk1"/>
                </a:solidFill>
                <a:latin typeface="Montserrat"/>
                <a:ea typeface="Montserrat"/>
                <a:cs typeface="Montserrat"/>
                <a:sym typeface="Montserrat"/>
              </a:rPr>
            </a:br>
            <a:r>
              <a:rPr lang="en" sz="1700" b="1" i="0">
                <a:solidFill>
                  <a:schemeClr val="dk1"/>
                </a:solidFill>
                <a:latin typeface="Montserrat"/>
                <a:ea typeface="Montserrat"/>
                <a:cs typeface="Montserrat"/>
                <a:sym typeface="Montserrat"/>
              </a:rPr>
              <a:t> </a:t>
            </a:r>
            <a:endParaRPr sz="1100" b="1"/>
          </a:p>
        </p:txBody>
      </p:sp>
      <p:pic>
        <p:nvPicPr>
          <p:cNvPr id="245" name="Google Shape;245;p40"/>
          <p:cNvPicPr preferRelativeResize="0"/>
          <p:nvPr/>
        </p:nvPicPr>
        <p:blipFill rotWithShape="1">
          <a:blip r:embed="rId5">
            <a:alphaModFix/>
          </a:blip>
          <a:srcRect/>
          <a:stretch/>
        </p:blipFill>
        <p:spPr>
          <a:xfrm>
            <a:off x="1316709" y="1645919"/>
            <a:ext cx="1423500" cy="1822800"/>
          </a:xfrm>
          <a:prstGeom prst="rect">
            <a:avLst/>
          </a:prstGeom>
          <a:noFill/>
          <a:ln>
            <a:noFill/>
          </a:ln>
        </p:spPr>
      </p:pic>
      <p:sp>
        <p:nvSpPr>
          <p:cNvPr id="246" name="Google Shape;246;p40"/>
          <p:cNvSpPr txBox="1"/>
          <p:nvPr/>
        </p:nvSpPr>
        <p:spPr>
          <a:xfrm>
            <a:off x="1082770" y="3618324"/>
            <a:ext cx="1891500" cy="324900"/>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None/>
            </a:pPr>
            <a:r>
              <a:rPr lang="en" sz="1700" b="1" i="0">
                <a:solidFill>
                  <a:schemeClr val="dk1"/>
                </a:solidFill>
                <a:latin typeface="Montserrat"/>
                <a:ea typeface="Montserrat"/>
                <a:cs typeface="Montserrat"/>
                <a:sym typeface="Montserrat"/>
              </a:rPr>
              <a:t>Dockerfile</a:t>
            </a:r>
            <a:br>
              <a:rPr lang="en" sz="1700" b="1" i="0">
                <a:solidFill>
                  <a:schemeClr val="dk1"/>
                </a:solidFill>
                <a:latin typeface="Montserrat"/>
                <a:ea typeface="Montserrat"/>
                <a:cs typeface="Montserrat"/>
                <a:sym typeface="Montserrat"/>
              </a:rPr>
            </a:br>
            <a:r>
              <a:rPr lang="en" sz="1700" b="1" i="0">
                <a:solidFill>
                  <a:schemeClr val="dk1"/>
                </a:solidFill>
                <a:latin typeface="Montserrat"/>
                <a:ea typeface="Montserrat"/>
                <a:cs typeface="Montserrat"/>
                <a:sym typeface="Montserrat"/>
              </a:rPr>
              <a:t> </a:t>
            </a:r>
            <a:endParaRPr sz="1100" b="1"/>
          </a:p>
        </p:txBody>
      </p:sp>
      <p:sp>
        <p:nvSpPr>
          <p:cNvPr id="247" name="Google Shape;247;p40"/>
          <p:cNvSpPr txBox="1">
            <a:spLocks noGrp="1"/>
          </p:cNvSpPr>
          <p:nvPr>
            <p:ph type="title"/>
          </p:nvPr>
        </p:nvSpPr>
        <p:spPr>
          <a:xfrm>
            <a:off x="457200" y="205979"/>
            <a:ext cx="8229600" cy="857400"/>
          </a:xfrm>
          <a:prstGeom prst="rect">
            <a:avLst/>
          </a:prstGeom>
        </p:spPr>
        <p:txBody>
          <a:bodyPr spcFirstLastPara="1" wrap="square" lIns="68575" tIns="68575" rIns="68575" bIns="68575" anchor="t" anchorCtr="0">
            <a:noAutofit/>
          </a:bodyPr>
          <a:lstStyle/>
          <a:p>
            <a:pPr marL="0" lvl="0" indent="0" algn="ctr" rtl="0">
              <a:spcBef>
                <a:spcPts val="0"/>
              </a:spcBef>
              <a:spcAft>
                <a:spcPts val="0"/>
              </a:spcAft>
              <a:buNone/>
            </a:pPr>
            <a:r>
              <a:rPr lang="en" sz="4400">
                <a:solidFill>
                  <a:srgbClr val="195570"/>
                </a:solidFill>
              </a:rPr>
              <a:t>DockerFile and Images</a:t>
            </a:r>
            <a:endParaRPr sz="4400">
              <a:solidFill>
                <a:srgbClr val="195570"/>
              </a:solidFill>
            </a:endParaRPr>
          </a:p>
        </p:txBody>
      </p:sp>
      <p:sp>
        <p:nvSpPr>
          <p:cNvPr id="248" name="Google Shape;248;p40"/>
          <p:cNvSpPr/>
          <p:nvPr/>
        </p:nvSpPr>
        <p:spPr>
          <a:xfrm>
            <a:off x="7813750" y="4705750"/>
            <a:ext cx="1259100" cy="226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3"/>
                                        </p:tgtEl>
                                        <p:attrNameLst>
                                          <p:attrName>style.visibility</p:attrName>
                                        </p:attrNameLst>
                                      </p:cBhvr>
                                      <p:to>
                                        <p:strVal val="visible"/>
                                      </p:to>
                                    </p:set>
                                    <p:animEffect transition="in" filter="fade">
                                      <p:cBhvr>
                                        <p:cTn id="7" dur="500"/>
                                        <p:tgtEl>
                                          <p:spTgt spid="243"/>
                                        </p:tgtEl>
                                      </p:cBhvr>
                                    </p:animEffect>
                                  </p:childTnLst>
                                </p:cTn>
                              </p:par>
                              <p:par>
                                <p:cTn id="8" presetID="10" presetClass="entr" presetSubtype="0" fill="hold" nodeType="withEffect">
                                  <p:stCondLst>
                                    <p:cond delay="0"/>
                                  </p:stCondLst>
                                  <p:childTnLst>
                                    <p:set>
                                      <p:cBhvr>
                                        <p:cTn id="9" dur="1" fill="hold">
                                          <p:stCondLst>
                                            <p:cond delay="0"/>
                                          </p:stCondLst>
                                        </p:cTn>
                                        <p:tgtEl>
                                          <p:spTgt spid="240"/>
                                        </p:tgtEl>
                                        <p:attrNameLst>
                                          <p:attrName>style.visibility</p:attrName>
                                        </p:attrNameLst>
                                      </p:cBhvr>
                                      <p:to>
                                        <p:strVal val="visible"/>
                                      </p:to>
                                    </p:set>
                                    <p:animEffect transition="in" filter="fade">
                                      <p:cBhvr>
                                        <p:cTn id="10" dur="500"/>
                                        <p:tgtEl>
                                          <p:spTgt spid="240"/>
                                        </p:tgtEl>
                                      </p:cBhvr>
                                    </p:animEffect>
                                  </p:childTnLst>
                                </p:cTn>
                              </p:par>
                              <p:par>
                                <p:cTn id="11" presetID="10" presetClass="entr" presetSubtype="0" fill="hold" nodeType="withEffect">
                                  <p:stCondLst>
                                    <p:cond delay="0"/>
                                  </p:stCondLst>
                                  <p:childTnLst>
                                    <p:set>
                                      <p:cBhvr>
                                        <p:cTn id="12" dur="1" fill="hold">
                                          <p:stCondLst>
                                            <p:cond delay="0"/>
                                          </p:stCondLst>
                                        </p:cTn>
                                        <p:tgtEl>
                                          <p:spTgt spid="244"/>
                                        </p:tgtEl>
                                        <p:attrNameLst>
                                          <p:attrName>style.visibility</p:attrName>
                                        </p:attrNameLst>
                                      </p:cBhvr>
                                      <p:to>
                                        <p:strVal val="visible"/>
                                      </p:to>
                                    </p:set>
                                    <p:animEffect transition="in" filter="fade">
                                      <p:cBhvr>
                                        <p:cTn id="13" dur="500"/>
                                        <p:tgtEl>
                                          <p:spTgt spid="24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42"/>
                                        </p:tgtEl>
                                        <p:attrNameLst>
                                          <p:attrName>style.visibility</p:attrName>
                                        </p:attrNameLst>
                                      </p:cBhvr>
                                      <p:to>
                                        <p:strVal val="visible"/>
                                      </p:to>
                                    </p:set>
                                    <p:animEffect transition="in" filter="fade">
                                      <p:cBhvr>
                                        <p:cTn id="18" dur="500"/>
                                        <p:tgtEl>
                                          <p:spTgt spid="242"/>
                                        </p:tgtEl>
                                      </p:cBhvr>
                                    </p:animEffect>
                                  </p:childTnLst>
                                </p:cTn>
                              </p:par>
                              <p:par>
                                <p:cTn id="19" presetID="10" presetClass="entr" presetSubtype="0" fill="hold" nodeType="withEffect">
                                  <p:stCondLst>
                                    <p:cond delay="0"/>
                                  </p:stCondLst>
                                  <p:childTnLst>
                                    <p:set>
                                      <p:cBhvr>
                                        <p:cTn id="20" dur="1" fill="hold">
                                          <p:stCondLst>
                                            <p:cond delay="0"/>
                                          </p:stCondLst>
                                        </p:cTn>
                                        <p:tgtEl>
                                          <p:spTgt spid="241"/>
                                        </p:tgtEl>
                                        <p:attrNameLst>
                                          <p:attrName>style.visibility</p:attrName>
                                        </p:attrNameLst>
                                      </p:cBhvr>
                                      <p:to>
                                        <p:strVal val="visible"/>
                                      </p:to>
                                    </p:set>
                                    <p:animEffect transition="in" filter="fade">
                                      <p:cBhvr>
                                        <p:cTn id="21" dur="500"/>
                                        <p:tgtEl>
                                          <p:spTgt spid="2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41"/>
          <p:cNvSpPr txBox="1">
            <a:spLocks noGrp="1"/>
          </p:cNvSpPr>
          <p:nvPr>
            <p:ph type="title"/>
          </p:nvPr>
        </p:nvSpPr>
        <p:spPr>
          <a:xfrm>
            <a:off x="457200" y="205979"/>
            <a:ext cx="8229600" cy="85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rgbClr val="1E7489"/>
                </a:solidFill>
              </a:rPr>
              <a:t>Steps to Create Service Containers</a:t>
            </a:r>
            <a:endParaRPr sz="3600">
              <a:solidFill>
                <a:srgbClr val="1E7489"/>
              </a:solidFill>
            </a:endParaRPr>
          </a:p>
        </p:txBody>
      </p:sp>
      <p:sp>
        <p:nvSpPr>
          <p:cNvPr id="254" name="Google Shape;254;p41"/>
          <p:cNvSpPr txBox="1">
            <a:spLocks noGrp="1"/>
          </p:cNvSpPr>
          <p:nvPr>
            <p:ph type="body" idx="1"/>
          </p:nvPr>
        </p:nvSpPr>
        <p:spPr>
          <a:xfrm>
            <a:off x="457200" y="1047751"/>
            <a:ext cx="8229600" cy="3394500"/>
          </a:xfrm>
          <a:prstGeom prst="rect">
            <a:avLst/>
          </a:prstGeom>
        </p:spPr>
        <p:txBody>
          <a:bodyPr spcFirstLastPara="1" wrap="square" lIns="91425" tIns="91425" rIns="91425" bIns="91425" anchor="t" anchorCtr="0">
            <a:noAutofit/>
          </a:bodyPr>
          <a:lstStyle/>
          <a:p>
            <a:pPr marL="457200" lvl="0" indent="-393700" algn="l" rtl="0">
              <a:spcBef>
                <a:spcPts val="640"/>
              </a:spcBef>
              <a:spcAft>
                <a:spcPts val="0"/>
              </a:spcAft>
              <a:buSzPts val="2600"/>
              <a:buAutoNum type="arabicPeriod"/>
            </a:pPr>
            <a:r>
              <a:rPr lang="en" sz="2600"/>
              <a:t>Install Docker CE for Mac or Windows (Docker Toolbox if on Windows 7)</a:t>
            </a:r>
            <a:br>
              <a:rPr lang="en" sz="2600"/>
            </a:br>
            <a:endParaRPr sz="2600"/>
          </a:p>
          <a:p>
            <a:pPr marL="457200" lvl="0" indent="-393700" algn="l" rtl="0">
              <a:spcBef>
                <a:spcPts val="0"/>
              </a:spcBef>
              <a:spcAft>
                <a:spcPts val="0"/>
              </a:spcAft>
              <a:buSzPts val="2600"/>
              <a:buAutoNum type="arabicPeriod"/>
            </a:pPr>
            <a:r>
              <a:rPr lang="en" sz="2600"/>
              <a:t>Create a custom Dockerfile (if needed) or pull image</a:t>
            </a:r>
            <a:br>
              <a:rPr lang="en" sz="2600"/>
            </a:br>
            <a:endParaRPr sz="2600"/>
          </a:p>
          <a:p>
            <a:pPr marL="457200" lvl="0" indent="-393700" algn="l" rtl="0">
              <a:spcBef>
                <a:spcPts val="0"/>
              </a:spcBef>
              <a:spcAft>
                <a:spcPts val="0"/>
              </a:spcAft>
              <a:buSzPts val="2600"/>
              <a:buAutoNum type="arabicPeriod"/>
            </a:pPr>
            <a:r>
              <a:rPr lang="en" sz="2600"/>
              <a:t>Run Docker client commands to build images and run containers</a:t>
            </a:r>
            <a:endParaRPr sz="2600"/>
          </a:p>
          <a:p>
            <a:pPr marL="0" lvl="0" indent="0" algn="l" rtl="0">
              <a:spcBef>
                <a:spcPts val="640"/>
              </a:spcBef>
              <a:spcAft>
                <a:spcPts val="0"/>
              </a:spcAft>
              <a:buNone/>
            </a:pPr>
            <a:endParaRPr sz="2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4">
                                            <p:txEl>
                                              <p:pRg st="0" end="0"/>
                                            </p:txEl>
                                          </p:spTgt>
                                        </p:tgtEl>
                                        <p:attrNameLst>
                                          <p:attrName>style.visibility</p:attrName>
                                        </p:attrNameLst>
                                      </p:cBhvr>
                                      <p:to>
                                        <p:strVal val="visible"/>
                                      </p:to>
                                    </p:set>
                                    <p:animEffect transition="in" filter="fade">
                                      <p:cBhvr>
                                        <p:cTn id="7" dur="1000"/>
                                        <p:tgtEl>
                                          <p:spTgt spid="25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54">
                                            <p:txEl>
                                              <p:pRg st="1" end="1"/>
                                            </p:txEl>
                                          </p:spTgt>
                                        </p:tgtEl>
                                        <p:attrNameLst>
                                          <p:attrName>style.visibility</p:attrName>
                                        </p:attrNameLst>
                                      </p:cBhvr>
                                      <p:to>
                                        <p:strVal val="visible"/>
                                      </p:to>
                                    </p:set>
                                    <p:animEffect transition="in" filter="fade">
                                      <p:cBhvr>
                                        <p:cTn id="12" dur="1000"/>
                                        <p:tgtEl>
                                          <p:spTgt spid="25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54">
                                            <p:txEl>
                                              <p:pRg st="2" end="2"/>
                                            </p:txEl>
                                          </p:spTgt>
                                        </p:tgtEl>
                                        <p:attrNameLst>
                                          <p:attrName>style.visibility</p:attrName>
                                        </p:attrNameLst>
                                      </p:cBhvr>
                                      <p:to>
                                        <p:strVal val="visible"/>
                                      </p:to>
                                    </p:set>
                                    <p:animEffect transition="in" filter="fade">
                                      <p:cBhvr>
                                        <p:cTn id="17" dur="1000"/>
                                        <p:tgtEl>
                                          <p:spTgt spid="25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54">
                                            <p:txEl>
                                              <p:pRg st="3" end="3"/>
                                            </p:txEl>
                                          </p:spTgt>
                                        </p:tgtEl>
                                        <p:attrNameLst>
                                          <p:attrName>style.visibility</p:attrName>
                                        </p:attrNameLst>
                                      </p:cBhvr>
                                      <p:to>
                                        <p:strVal val="visible"/>
                                      </p:to>
                                    </p:set>
                                    <p:animEffect transition="in" filter="fade">
                                      <p:cBhvr>
                                        <p:cTn id="22" dur="1000"/>
                                        <p:tgtEl>
                                          <p:spTgt spid="25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42"/>
          <p:cNvSpPr txBox="1">
            <a:spLocks noGrp="1"/>
          </p:cNvSpPr>
          <p:nvPr>
            <p:ph type="title"/>
          </p:nvPr>
        </p:nvSpPr>
        <p:spPr>
          <a:xfrm>
            <a:off x="457200" y="205979"/>
            <a:ext cx="8229600" cy="8574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4400">
                <a:solidFill>
                  <a:srgbClr val="1E7489"/>
                </a:solidFill>
              </a:rPr>
              <a:t>Pulling a Docker Image</a:t>
            </a:r>
            <a:endParaRPr sz="4400" b="0" i="0" u="none" strike="noStrike" cap="none">
              <a:solidFill>
                <a:srgbClr val="1E7489"/>
              </a:solidFill>
              <a:latin typeface="Arial"/>
              <a:ea typeface="Arial"/>
              <a:cs typeface="Arial"/>
              <a:sym typeface="Arial"/>
            </a:endParaRPr>
          </a:p>
        </p:txBody>
      </p:sp>
      <p:pic>
        <p:nvPicPr>
          <p:cNvPr id="261" name="Google Shape;261;p42"/>
          <p:cNvPicPr preferRelativeResize="0"/>
          <p:nvPr/>
        </p:nvPicPr>
        <p:blipFill>
          <a:blip r:embed="rId3">
            <a:alphaModFix/>
          </a:blip>
          <a:stretch>
            <a:fillRect/>
          </a:stretch>
        </p:blipFill>
        <p:spPr>
          <a:xfrm>
            <a:off x="451039" y="1923870"/>
            <a:ext cx="8229600" cy="2321581"/>
          </a:xfrm>
          <a:prstGeom prst="rect">
            <a:avLst/>
          </a:prstGeom>
          <a:noFill/>
          <a:ln>
            <a:noFill/>
          </a:ln>
        </p:spPr>
      </p:pic>
      <p:sp>
        <p:nvSpPr>
          <p:cNvPr id="262" name="Google Shape;262;p42"/>
          <p:cNvSpPr txBox="1"/>
          <p:nvPr/>
        </p:nvSpPr>
        <p:spPr>
          <a:xfrm>
            <a:off x="968901" y="2038971"/>
            <a:ext cx="5979900" cy="346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2200" b="1">
                <a:solidFill>
                  <a:srgbClr val="FFFFFF"/>
                </a:solidFill>
                <a:latin typeface="Consolas"/>
                <a:ea typeface="Consolas"/>
                <a:cs typeface="Consolas"/>
                <a:sym typeface="Consolas"/>
              </a:rPr>
              <a:t>docker pull nginx:alpine</a:t>
            </a:r>
            <a:endParaRPr sz="2200">
              <a:solidFill>
                <a:srgbClr val="FFFFFF"/>
              </a:solidFill>
              <a:latin typeface="Consolas"/>
              <a:ea typeface="Consolas"/>
              <a:cs typeface="Consolas"/>
              <a:sym typeface="Consola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pic>
        <p:nvPicPr>
          <p:cNvPr id="268" name="Google Shape;268;p43"/>
          <p:cNvPicPr preferRelativeResize="0"/>
          <p:nvPr/>
        </p:nvPicPr>
        <p:blipFill>
          <a:blip r:embed="rId3">
            <a:alphaModFix/>
          </a:blip>
          <a:stretch>
            <a:fillRect/>
          </a:stretch>
        </p:blipFill>
        <p:spPr>
          <a:xfrm>
            <a:off x="451039" y="1923870"/>
            <a:ext cx="8229600" cy="2321581"/>
          </a:xfrm>
          <a:prstGeom prst="rect">
            <a:avLst/>
          </a:prstGeom>
          <a:noFill/>
          <a:ln>
            <a:noFill/>
          </a:ln>
        </p:spPr>
      </p:pic>
      <p:sp>
        <p:nvSpPr>
          <p:cNvPr id="269" name="Google Shape;269;p43"/>
          <p:cNvSpPr txBox="1"/>
          <p:nvPr/>
        </p:nvSpPr>
        <p:spPr>
          <a:xfrm>
            <a:off x="968901" y="2038971"/>
            <a:ext cx="5979900" cy="346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2200" b="1">
                <a:solidFill>
                  <a:srgbClr val="FFFFFF"/>
                </a:solidFill>
                <a:latin typeface="Consolas"/>
                <a:ea typeface="Consolas"/>
                <a:cs typeface="Consolas"/>
                <a:sym typeface="Consolas"/>
              </a:rPr>
              <a:t>docker run -d -p 8080:80 nginx:alpine</a:t>
            </a:r>
            <a:endParaRPr sz="2200">
              <a:solidFill>
                <a:srgbClr val="FFFFFF"/>
              </a:solidFill>
              <a:latin typeface="Consolas"/>
              <a:ea typeface="Consolas"/>
              <a:cs typeface="Consolas"/>
              <a:sym typeface="Consolas"/>
            </a:endParaRPr>
          </a:p>
        </p:txBody>
      </p:sp>
      <p:sp>
        <p:nvSpPr>
          <p:cNvPr id="270" name="Google Shape;270;p43"/>
          <p:cNvSpPr txBox="1"/>
          <p:nvPr/>
        </p:nvSpPr>
        <p:spPr>
          <a:xfrm>
            <a:off x="0" y="3571400"/>
            <a:ext cx="9144000" cy="3462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endParaRPr sz="1100"/>
          </a:p>
        </p:txBody>
      </p:sp>
      <p:sp>
        <p:nvSpPr>
          <p:cNvPr id="271" name="Google Shape;271;p43"/>
          <p:cNvSpPr txBox="1">
            <a:spLocks noGrp="1"/>
          </p:cNvSpPr>
          <p:nvPr>
            <p:ph type="title"/>
          </p:nvPr>
        </p:nvSpPr>
        <p:spPr>
          <a:xfrm>
            <a:off x="457200" y="205979"/>
            <a:ext cx="8229600" cy="8574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4400">
                <a:solidFill>
                  <a:srgbClr val="1E7489"/>
                </a:solidFill>
              </a:rPr>
              <a:t>Running a Container</a:t>
            </a:r>
            <a:endParaRPr sz="4400" b="0" i="0" u="none" strike="noStrike" cap="none">
              <a:solidFill>
                <a:srgbClr val="1E7489"/>
              </a:solidFill>
              <a:latin typeface="Arial"/>
              <a:ea typeface="Arial"/>
              <a:cs typeface="Arial"/>
              <a:sym typeface="Arial"/>
            </a:endParaRPr>
          </a:p>
        </p:txBody>
      </p:sp>
      <p:cxnSp>
        <p:nvCxnSpPr>
          <p:cNvPr id="272" name="Google Shape;272;p43"/>
          <p:cNvCxnSpPr/>
          <p:nvPr/>
        </p:nvCxnSpPr>
        <p:spPr>
          <a:xfrm>
            <a:off x="5736038" y="2441120"/>
            <a:ext cx="900" cy="598500"/>
          </a:xfrm>
          <a:prstGeom prst="straightConnector1">
            <a:avLst/>
          </a:prstGeom>
          <a:noFill/>
          <a:ln w="38100" cap="flat" cmpd="sng">
            <a:solidFill>
              <a:srgbClr val="FFFFFF"/>
            </a:solidFill>
            <a:prstDash val="solid"/>
            <a:round/>
            <a:headEnd type="none" w="sm" len="sm"/>
            <a:tailEnd type="triangle" w="med" len="med"/>
          </a:ln>
        </p:spPr>
      </p:cxnSp>
      <p:sp>
        <p:nvSpPr>
          <p:cNvPr id="273" name="Google Shape;273;p43"/>
          <p:cNvSpPr txBox="1"/>
          <p:nvPr/>
        </p:nvSpPr>
        <p:spPr>
          <a:xfrm>
            <a:off x="4908255" y="3102585"/>
            <a:ext cx="1655700" cy="514200"/>
          </a:xfrm>
          <a:prstGeom prst="rect">
            <a:avLst/>
          </a:prstGeom>
          <a:solidFill>
            <a:srgbClr val="00000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500" b="1">
                <a:solidFill>
                  <a:schemeClr val="lt1"/>
                </a:solidFill>
                <a:latin typeface="Montserrat"/>
                <a:ea typeface="Montserrat"/>
                <a:cs typeface="Montserrat"/>
                <a:sym typeface="Montserrat"/>
              </a:rPr>
              <a:t>Image Name</a:t>
            </a:r>
            <a:endParaRPr sz="1100" b="1"/>
          </a:p>
        </p:txBody>
      </p:sp>
      <p:sp>
        <p:nvSpPr>
          <p:cNvPr id="274" name="Google Shape;274;p43"/>
          <p:cNvSpPr txBox="1"/>
          <p:nvPr/>
        </p:nvSpPr>
        <p:spPr>
          <a:xfrm>
            <a:off x="2612872" y="3102575"/>
            <a:ext cx="1921800" cy="514200"/>
          </a:xfrm>
          <a:prstGeom prst="rect">
            <a:avLst/>
          </a:prstGeom>
          <a:solidFill>
            <a:srgbClr val="00000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500" b="1">
                <a:solidFill>
                  <a:schemeClr val="lt1"/>
                </a:solidFill>
                <a:latin typeface="Montserrat"/>
                <a:ea typeface="Montserrat"/>
                <a:cs typeface="Montserrat"/>
                <a:sym typeface="Montserrat"/>
              </a:rPr>
              <a:t>External/Internal Port</a:t>
            </a:r>
            <a:endParaRPr sz="1500" b="1">
              <a:solidFill>
                <a:schemeClr val="lt1"/>
              </a:solidFill>
              <a:latin typeface="Montserrat"/>
              <a:ea typeface="Montserrat"/>
              <a:cs typeface="Montserrat"/>
              <a:sym typeface="Montserrat"/>
            </a:endParaRPr>
          </a:p>
        </p:txBody>
      </p:sp>
      <p:cxnSp>
        <p:nvCxnSpPr>
          <p:cNvPr id="275" name="Google Shape;275;p43"/>
          <p:cNvCxnSpPr/>
          <p:nvPr/>
        </p:nvCxnSpPr>
        <p:spPr>
          <a:xfrm flipH="1">
            <a:off x="3668425" y="2482500"/>
            <a:ext cx="627300" cy="496500"/>
          </a:xfrm>
          <a:prstGeom prst="straightConnector1">
            <a:avLst/>
          </a:prstGeom>
          <a:noFill/>
          <a:ln w="38100" cap="flat" cmpd="sng">
            <a:solidFill>
              <a:srgbClr val="FFFFFF"/>
            </a:solidFill>
            <a:prstDash val="solid"/>
            <a:round/>
            <a:headEnd type="none" w="sm" len="sm"/>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5"/>
                                        </p:tgtEl>
                                        <p:attrNameLst>
                                          <p:attrName>style.visibility</p:attrName>
                                        </p:attrNameLst>
                                      </p:cBhvr>
                                      <p:to>
                                        <p:strVal val="visible"/>
                                      </p:to>
                                    </p:set>
                                    <p:animEffect transition="in" filter="fade">
                                      <p:cBhvr>
                                        <p:cTn id="7" dur="1000"/>
                                        <p:tgtEl>
                                          <p:spTgt spid="275"/>
                                        </p:tgtEl>
                                      </p:cBhvr>
                                    </p:animEffect>
                                  </p:childTnLst>
                                </p:cTn>
                              </p:par>
                              <p:par>
                                <p:cTn id="8" presetID="10" presetClass="entr" presetSubtype="0" fill="hold" nodeType="withEffect">
                                  <p:stCondLst>
                                    <p:cond delay="0"/>
                                  </p:stCondLst>
                                  <p:childTnLst>
                                    <p:set>
                                      <p:cBhvr>
                                        <p:cTn id="9" dur="1" fill="hold">
                                          <p:stCondLst>
                                            <p:cond delay="0"/>
                                          </p:stCondLst>
                                        </p:cTn>
                                        <p:tgtEl>
                                          <p:spTgt spid="274"/>
                                        </p:tgtEl>
                                        <p:attrNameLst>
                                          <p:attrName>style.visibility</p:attrName>
                                        </p:attrNameLst>
                                      </p:cBhvr>
                                      <p:to>
                                        <p:strVal val="visible"/>
                                      </p:to>
                                    </p:set>
                                    <p:animEffect transition="in" filter="fade">
                                      <p:cBhvr>
                                        <p:cTn id="10" dur="1000"/>
                                        <p:tgtEl>
                                          <p:spTgt spid="27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72"/>
                                        </p:tgtEl>
                                        <p:attrNameLst>
                                          <p:attrName>style.visibility</p:attrName>
                                        </p:attrNameLst>
                                      </p:cBhvr>
                                      <p:to>
                                        <p:strVal val="visible"/>
                                      </p:to>
                                    </p:set>
                                    <p:animEffect transition="in" filter="fade">
                                      <p:cBhvr>
                                        <p:cTn id="15" dur="1000"/>
                                        <p:tgtEl>
                                          <p:spTgt spid="272"/>
                                        </p:tgtEl>
                                      </p:cBhvr>
                                    </p:animEffect>
                                  </p:childTnLst>
                                </p:cTn>
                              </p:par>
                              <p:par>
                                <p:cTn id="16" presetID="10" presetClass="entr" presetSubtype="0" fill="hold" nodeType="withEffect">
                                  <p:stCondLst>
                                    <p:cond delay="0"/>
                                  </p:stCondLst>
                                  <p:childTnLst>
                                    <p:set>
                                      <p:cBhvr>
                                        <p:cTn id="17" dur="1" fill="hold">
                                          <p:stCondLst>
                                            <p:cond delay="0"/>
                                          </p:stCondLst>
                                        </p:cTn>
                                        <p:tgtEl>
                                          <p:spTgt spid="273"/>
                                        </p:tgtEl>
                                        <p:attrNameLst>
                                          <p:attrName>style.visibility</p:attrName>
                                        </p:attrNameLst>
                                      </p:cBhvr>
                                      <p:to>
                                        <p:strVal val="visible"/>
                                      </p:to>
                                    </p:set>
                                    <p:animEffect transition="in" filter="fade">
                                      <p:cBhvr>
                                        <p:cTn id="18" dur="1000"/>
                                        <p:tgtEl>
                                          <p:spTgt spid="2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6"/>
          <p:cNvSpPr txBox="1">
            <a:spLocks noGrp="1"/>
          </p:cNvSpPr>
          <p:nvPr>
            <p:ph type="title"/>
          </p:nvPr>
        </p:nvSpPr>
        <p:spPr>
          <a:xfrm>
            <a:off x="529889" y="288893"/>
            <a:ext cx="8084100" cy="327900"/>
          </a:xfrm>
          <a:prstGeom prst="rect">
            <a:avLst/>
          </a:prstGeom>
          <a:noFill/>
          <a:ln>
            <a:noFill/>
          </a:ln>
        </p:spPr>
        <p:txBody>
          <a:bodyPr spcFirstLastPara="1" wrap="square" lIns="0" tIns="32975" rIns="65925" bIns="32975" anchor="t" anchorCtr="0">
            <a:noAutofit/>
          </a:bodyPr>
          <a:lstStyle/>
          <a:p>
            <a:pPr marL="0" marR="0" lvl="0" indent="0" algn="ctr" rtl="0">
              <a:lnSpc>
                <a:spcPct val="85000"/>
              </a:lnSpc>
              <a:spcBef>
                <a:spcPts val="0"/>
              </a:spcBef>
              <a:spcAft>
                <a:spcPts val="0"/>
              </a:spcAft>
              <a:buClr>
                <a:schemeClr val="dk1"/>
              </a:buClr>
              <a:buFont typeface="Arial"/>
              <a:buNone/>
            </a:pPr>
            <a:r>
              <a:rPr lang="en" sz="3200">
                <a:solidFill>
                  <a:srgbClr val="1E7489"/>
                </a:solidFill>
              </a:rPr>
              <a:t>Agenda</a:t>
            </a:r>
            <a:endParaRPr sz="3200" b="0" i="0" u="none" strike="noStrike" cap="none">
              <a:solidFill>
                <a:srgbClr val="1E7489"/>
              </a:solidFill>
              <a:latin typeface="Arial"/>
              <a:ea typeface="Arial"/>
              <a:cs typeface="Arial"/>
              <a:sym typeface="Arial"/>
            </a:endParaRPr>
          </a:p>
        </p:txBody>
      </p:sp>
      <p:sp>
        <p:nvSpPr>
          <p:cNvPr id="128" name="Google Shape;128;p26"/>
          <p:cNvSpPr/>
          <p:nvPr/>
        </p:nvSpPr>
        <p:spPr>
          <a:xfrm>
            <a:off x="1724611" y="1242526"/>
            <a:ext cx="1396800" cy="1416900"/>
          </a:xfrm>
          <a:prstGeom prst="rect">
            <a:avLst/>
          </a:prstGeom>
          <a:solidFill>
            <a:srgbClr val="2188DE"/>
          </a:solidFill>
          <a:ln w="19050" cap="flat" cmpd="sng">
            <a:solidFill>
              <a:srgbClr val="B7B7B7"/>
            </a:solidFill>
            <a:prstDash val="solid"/>
            <a:round/>
            <a:headEnd type="none" w="sm" len="sm"/>
            <a:tailEnd type="none" w="sm" len="sm"/>
          </a:ln>
        </p:spPr>
        <p:txBody>
          <a:bodyPr spcFirstLastPara="1" wrap="square" lIns="68575" tIns="68575" rIns="68575" bIns="68575" anchor="ctr" anchorCtr="0">
            <a:noAutofit/>
          </a:bodyPr>
          <a:lstStyle/>
          <a:p>
            <a:pPr marL="0" marR="0" lvl="0" indent="0" algn="ctr" rtl="0">
              <a:spcBef>
                <a:spcPts val="0"/>
              </a:spcBef>
              <a:spcAft>
                <a:spcPts val="0"/>
              </a:spcAft>
              <a:buNone/>
            </a:pPr>
            <a:r>
              <a:rPr lang="en" sz="1300" b="1">
                <a:solidFill>
                  <a:srgbClr val="FFFFFF"/>
                </a:solidFill>
                <a:latin typeface="Tahoma"/>
                <a:ea typeface="Tahoma"/>
                <a:cs typeface="Tahoma"/>
                <a:sym typeface="Tahoma"/>
              </a:rPr>
              <a:t>Why Containers?</a:t>
            </a:r>
            <a:endParaRPr sz="1300" b="1">
              <a:solidFill>
                <a:srgbClr val="FFFFFF"/>
              </a:solidFill>
              <a:latin typeface="Tahoma"/>
              <a:ea typeface="Tahoma"/>
              <a:cs typeface="Tahoma"/>
              <a:sym typeface="Tahoma"/>
            </a:endParaRPr>
          </a:p>
        </p:txBody>
      </p:sp>
      <p:sp>
        <p:nvSpPr>
          <p:cNvPr id="129" name="Google Shape;129;p26"/>
          <p:cNvSpPr/>
          <p:nvPr/>
        </p:nvSpPr>
        <p:spPr>
          <a:xfrm>
            <a:off x="6015336" y="1242526"/>
            <a:ext cx="1396800" cy="1416900"/>
          </a:xfrm>
          <a:prstGeom prst="rect">
            <a:avLst/>
          </a:prstGeom>
          <a:solidFill>
            <a:srgbClr val="DC3714"/>
          </a:solidFill>
          <a:ln w="19050" cap="flat" cmpd="sng">
            <a:solidFill>
              <a:srgbClr val="B7B7B7"/>
            </a:solidFill>
            <a:prstDash val="solid"/>
            <a:round/>
            <a:headEnd type="none" w="sm" len="sm"/>
            <a:tailEnd type="none" w="sm" len="sm"/>
          </a:ln>
        </p:spPr>
        <p:txBody>
          <a:bodyPr spcFirstLastPara="1" wrap="square" lIns="68575" tIns="68575" rIns="68575" bIns="68575" anchor="ctr" anchorCtr="0">
            <a:noAutofit/>
          </a:bodyPr>
          <a:lstStyle/>
          <a:p>
            <a:pPr marL="0" marR="0" lvl="0" indent="0" algn="ctr" rtl="0">
              <a:spcBef>
                <a:spcPts val="0"/>
              </a:spcBef>
              <a:spcAft>
                <a:spcPts val="0"/>
              </a:spcAft>
              <a:buNone/>
            </a:pPr>
            <a:r>
              <a:rPr lang="en" sz="1300" b="1">
                <a:solidFill>
                  <a:srgbClr val="FFFFFF"/>
                </a:solidFill>
                <a:latin typeface="Tahoma"/>
                <a:ea typeface="Tahoma"/>
                <a:cs typeface="Tahoma"/>
                <a:sym typeface="Tahoma"/>
              </a:rPr>
              <a:t>Running Angular on a "Real" Server</a:t>
            </a:r>
            <a:endParaRPr sz="1300" b="1">
              <a:solidFill>
                <a:srgbClr val="FFFFFF"/>
              </a:solidFill>
              <a:latin typeface="Tahoma"/>
              <a:ea typeface="Tahoma"/>
              <a:cs typeface="Tahoma"/>
              <a:sym typeface="Tahoma"/>
            </a:endParaRPr>
          </a:p>
        </p:txBody>
      </p:sp>
      <p:sp>
        <p:nvSpPr>
          <p:cNvPr id="130" name="Google Shape;130;p26"/>
          <p:cNvSpPr/>
          <p:nvPr/>
        </p:nvSpPr>
        <p:spPr>
          <a:xfrm>
            <a:off x="1724600" y="3348101"/>
            <a:ext cx="1396800" cy="1416900"/>
          </a:xfrm>
          <a:prstGeom prst="rect">
            <a:avLst/>
          </a:prstGeom>
          <a:solidFill>
            <a:srgbClr val="00BE10"/>
          </a:solidFill>
          <a:ln w="19050" cap="flat" cmpd="sng">
            <a:solidFill>
              <a:srgbClr val="B7B7B7"/>
            </a:solidFill>
            <a:prstDash val="solid"/>
            <a:round/>
            <a:headEnd type="none" w="sm" len="sm"/>
            <a:tailEnd type="none" w="sm" len="sm"/>
          </a:ln>
        </p:spPr>
        <p:txBody>
          <a:bodyPr spcFirstLastPara="1" wrap="square" lIns="68575" tIns="68575" rIns="68575" bIns="68575" anchor="ctr" anchorCtr="0">
            <a:noAutofit/>
          </a:bodyPr>
          <a:lstStyle/>
          <a:p>
            <a:pPr marL="0" marR="0" lvl="0" indent="0" algn="ctr" rtl="0">
              <a:spcBef>
                <a:spcPts val="0"/>
              </a:spcBef>
              <a:spcAft>
                <a:spcPts val="0"/>
              </a:spcAft>
              <a:buNone/>
            </a:pPr>
            <a:r>
              <a:rPr lang="en" sz="1300" b="1">
                <a:solidFill>
                  <a:srgbClr val="FFFFFF"/>
                </a:solidFill>
                <a:latin typeface="Tahoma"/>
                <a:ea typeface="Tahoma"/>
                <a:cs typeface="Tahoma"/>
                <a:sym typeface="Tahoma"/>
              </a:rPr>
              <a:t>Building Angular with Containers</a:t>
            </a:r>
            <a:endParaRPr sz="1300" b="1">
              <a:solidFill>
                <a:srgbClr val="FFFFFF"/>
              </a:solidFill>
              <a:latin typeface="Tahoma"/>
              <a:ea typeface="Tahoma"/>
              <a:cs typeface="Tahoma"/>
              <a:sym typeface="Tahoma"/>
            </a:endParaRPr>
          </a:p>
        </p:txBody>
      </p:sp>
      <p:sp>
        <p:nvSpPr>
          <p:cNvPr id="131" name="Google Shape;131;p26"/>
          <p:cNvSpPr/>
          <p:nvPr/>
        </p:nvSpPr>
        <p:spPr>
          <a:xfrm>
            <a:off x="3869969" y="3348100"/>
            <a:ext cx="1396800" cy="1416900"/>
          </a:xfrm>
          <a:prstGeom prst="rect">
            <a:avLst/>
          </a:prstGeom>
          <a:solidFill>
            <a:srgbClr val="963ADC"/>
          </a:solidFill>
          <a:ln w="19050" cap="flat" cmpd="sng">
            <a:solidFill>
              <a:srgbClr val="B7B7B7"/>
            </a:solidFill>
            <a:prstDash val="solid"/>
            <a:round/>
            <a:headEnd type="none" w="sm" len="sm"/>
            <a:tailEnd type="none" w="sm" len="sm"/>
          </a:ln>
        </p:spPr>
        <p:txBody>
          <a:bodyPr spcFirstLastPara="1" wrap="square" lIns="68575" tIns="68575" rIns="68575" bIns="68575" anchor="ctr" anchorCtr="0">
            <a:noAutofit/>
          </a:bodyPr>
          <a:lstStyle/>
          <a:p>
            <a:pPr marL="0" marR="0" lvl="0" indent="0" algn="ctr" rtl="0">
              <a:spcBef>
                <a:spcPts val="0"/>
              </a:spcBef>
              <a:spcAft>
                <a:spcPts val="0"/>
              </a:spcAft>
              <a:buNone/>
            </a:pPr>
            <a:r>
              <a:rPr lang="en" sz="1300" b="1">
                <a:solidFill>
                  <a:srgbClr val="FFFFFF"/>
                </a:solidFill>
                <a:latin typeface="Tahoma"/>
                <a:ea typeface="Tahoma"/>
                <a:cs typeface="Tahoma"/>
                <a:sym typeface="Tahoma"/>
              </a:rPr>
              <a:t>Angular and Services</a:t>
            </a:r>
            <a:endParaRPr sz="1300" b="1">
              <a:solidFill>
                <a:srgbClr val="FFFFFF"/>
              </a:solidFill>
              <a:latin typeface="Tahoma"/>
              <a:ea typeface="Tahoma"/>
              <a:cs typeface="Tahoma"/>
              <a:sym typeface="Tahoma"/>
            </a:endParaRPr>
          </a:p>
        </p:txBody>
      </p:sp>
      <p:sp>
        <p:nvSpPr>
          <p:cNvPr id="132" name="Google Shape;132;p26"/>
          <p:cNvSpPr/>
          <p:nvPr/>
        </p:nvSpPr>
        <p:spPr>
          <a:xfrm>
            <a:off x="3869978" y="1242525"/>
            <a:ext cx="1396800" cy="1416900"/>
          </a:xfrm>
          <a:prstGeom prst="rect">
            <a:avLst/>
          </a:prstGeom>
          <a:solidFill>
            <a:srgbClr val="F5B800"/>
          </a:solidFill>
          <a:ln w="19050" cap="flat" cmpd="sng">
            <a:solidFill>
              <a:srgbClr val="B7B7B7"/>
            </a:solidFill>
            <a:prstDash val="solid"/>
            <a:round/>
            <a:headEnd type="none" w="sm" len="sm"/>
            <a:tailEnd type="none" w="sm" len="sm"/>
          </a:ln>
        </p:spPr>
        <p:txBody>
          <a:bodyPr spcFirstLastPara="1" wrap="square" lIns="68575" tIns="68575" rIns="68575" bIns="68575" anchor="ctr" anchorCtr="0">
            <a:noAutofit/>
          </a:bodyPr>
          <a:lstStyle/>
          <a:p>
            <a:pPr marL="0" marR="0" lvl="0" indent="0" algn="ctr" rtl="0">
              <a:spcBef>
                <a:spcPts val="0"/>
              </a:spcBef>
              <a:spcAft>
                <a:spcPts val="0"/>
              </a:spcAft>
              <a:buNone/>
            </a:pPr>
            <a:r>
              <a:rPr lang="en" sz="1300" b="1">
                <a:solidFill>
                  <a:srgbClr val="FFFFFF"/>
                </a:solidFill>
                <a:latin typeface="Tahoma"/>
                <a:ea typeface="Tahoma"/>
                <a:cs typeface="Tahoma"/>
                <a:sym typeface="Tahoma"/>
              </a:rPr>
              <a:t>What Are Containers?</a:t>
            </a:r>
            <a:endParaRPr sz="1300" b="1">
              <a:solidFill>
                <a:srgbClr val="FFFFFF"/>
              </a:solidFill>
              <a:latin typeface="Tahoma"/>
              <a:ea typeface="Tahoma"/>
              <a:cs typeface="Tahoma"/>
              <a:sym typeface="Tahoma"/>
            </a:endParaRPr>
          </a:p>
        </p:txBody>
      </p:sp>
      <p:sp>
        <p:nvSpPr>
          <p:cNvPr id="133" name="Google Shape;133;p26"/>
          <p:cNvSpPr/>
          <p:nvPr/>
        </p:nvSpPr>
        <p:spPr>
          <a:xfrm>
            <a:off x="6015344" y="3348100"/>
            <a:ext cx="1396800" cy="1416900"/>
          </a:xfrm>
          <a:prstGeom prst="rect">
            <a:avLst/>
          </a:prstGeom>
          <a:solidFill>
            <a:srgbClr val="42719B"/>
          </a:solidFill>
          <a:ln w="19050" cap="flat" cmpd="sng">
            <a:solidFill>
              <a:srgbClr val="B7B7B7"/>
            </a:solidFill>
            <a:prstDash val="solid"/>
            <a:round/>
            <a:headEnd type="none" w="sm" len="sm"/>
            <a:tailEnd type="none" w="sm" len="sm"/>
          </a:ln>
        </p:spPr>
        <p:txBody>
          <a:bodyPr spcFirstLastPara="1" wrap="square" lIns="68575" tIns="68575" rIns="68575" bIns="68575" anchor="ctr" anchorCtr="0">
            <a:noAutofit/>
          </a:bodyPr>
          <a:lstStyle/>
          <a:p>
            <a:pPr marL="0" marR="0" lvl="0" indent="0" algn="ctr" rtl="0">
              <a:spcBef>
                <a:spcPts val="0"/>
              </a:spcBef>
              <a:spcAft>
                <a:spcPts val="0"/>
              </a:spcAft>
              <a:buNone/>
            </a:pPr>
            <a:r>
              <a:rPr lang="en" sz="1300" b="1">
                <a:solidFill>
                  <a:srgbClr val="FFFFFF"/>
                </a:solidFill>
                <a:latin typeface="Tahoma"/>
                <a:ea typeface="Tahoma"/>
                <a:cs typeface="Tahoma"/>
                <a:sym typeface="Tahoma"/>
              </a:rPr>
              <a:t>Deploying Between Environments</a:t>
            </a:r>
            <a:endParaRPr sz="1300" b="1">
              <a:solidFill>
                <a:srgbClr val="FFFFFF"/>
              </a:solidFill>
              <a:latin typeface="Tahoma"/>
              <a:ea typeface="Tahoma"/>
              <a:cs typeface="Tahoma"/>
              <a:sym typeface="Tahoma"/>
            </a:endParaRPr>
          </a:p>
        </p:txBody>
      </p:sp>
      <p:sp>
        <p:nvSpPr>
          <p:cNvPr id="134" name="Google Shape;134;p26"/>
          <p:cNvSpPr/>
          <p:nvPr/>
        </p:nvSpPr>
        <p:spPr>
          <a:xfrm>
            <a:off x="7813750" y="4705750"/>
            <a:ext cx="1259100" cy="226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8"/>
                                        </p:tgtEl>
                                        <p:attrNameLst>
                                          <p:attrName>style.visibility</p:attrName>
                                        </p:attrNameLst>
                                      </p:cBhvr>
                                      <p:to>
                                        <p:strVal val="visible"/>
                                      </p:to>
                                    </p:set>
                                    <p:animEffect transition="in" filter="fade">
                                      <p:cBhvr>
                                        <p:cTn id="7" dur="1000"/>
                                        <p:tgtEl>
                                          <p:spTgt spid="12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2"/>
                                        </p:tgtEl>
                                        <p:attrNameLst>
                                          <p:attrName>style.visibility</p:attrName>
                                        </p:attrNameLst>
                                      </p:cBhvr>
                                      <p:to>
                                        <p:strVal val="visible"/>
                                      </p:to>
                                    </p:set>
                                    <p:animEffect transition="in" filter="fade">
                                      <p:cBhvr>
                                        <p:cTn id="12" dur="1000"/>
                                        <p:tgtEl>
                                          <p:spTgt spid="13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9"/>
                                        </p:tgtEl>
                                        <p:attrNameLst>
                                          <p:attrName>style.visibility</p:attrName>
                                        </p:attrNameLst>
                                      </p:cBhvr>
                                      <p:to>
                                        <p:strVal val="visible"/>
                                      </p:to>
                                    </p:set>
                                    <p:animEffect transition="in" filter="fade">
                                      <p:cBhvr>
                                        <p:cTn id="17" dur="1000"/>
                                        <p:tgtEl>
                                          <p:spTgt spid="12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0"/>
                                        </p:tgtEl>
                                        <p:attrNameLst>
                                          <p:attrName>style.visibility</p:attrName>
                                        </p:attrNameLst>
                                      </p:cBhvr>
                                      <p:to>
                                        <p:strVal val="visible"/>
                                      </p:to>
                                    </p:set>
                                    <p:animEffect transition="in" filter="fade">
                                      <p:cBhvr>
                                        <p:cTn id="22" dur="1000"/>
                                        <p:tgtEl>
                                          <p:spTgt spid="13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31"/>
                                        </p:tgtEl>
                                        <p:attrNameLst>
                                          <p:attrName>style.visibility</p:attrName>
                                        </p:attrNameLst>
                                      </p:cBhvr>
                                      <p:to>
                                        <p:strVal val="visible"/>
                                      </p:to>
                                    </p:set>
                                    <p:animEffect transition="in" filter="fade">
                                      <p:cBhvr>
                                        <p:cTn id="27" dur="1000"/>
                                        <p:tgtEl>
                                          <p:spTgt spid="13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33"/>
                                        </p:tgtEl>
                                        <p:attrNameLst>
                                          <p:attrName>style.visibility</p:attrName>
                                        </p:attrNameLst>
                                      </p:cBhvr>
                                      <p:to>
                                        <p:strVal val="visible"/>
                                      </p:to>
                                    </p:set>
                                    <p:animEffect transition="in" filter="fade">
                                      <p:cBhvr>
                                        <p:cTn id="32" dur="1000"/>
                                        <p:tgtEl>
                                          <p:spTgt spid="1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44"/>
          <p:cNvSpPr txBox="1">
            <a:spLocks noGrp="1"/>
          </p:cNvSpPr>
          <p:nvPr>
            <p:ph type="title"/>
          </p:nvPr>
        </p:nvSpPr>
        <p:spPr>
          <a:xfrm>
            <a:off x="0" y="2865575"/>
            <a:ext cx="9144000" cy="1510800"/>
          </a:xfrm>
          <a:prstGeom prst="rect">
            <a:avLst/>
          </a:prstGeom>
          <a:solidFill>
            <a:srgbClr val="0E78A9"/>
          </a:solidFill>
        </p:spPr>
        <p:txBody>
          <a:bodyPr spcFirstLastPara="1" wrap="square" lIns="68575" tIns="68575" rIns="68575" bIns="68575" anchor="ctr" anchorCtr="0">
            <a:noAutofit/>
          </a:bodyPr>
          <a:lstStyle/>
          <a:p>
            <a:pPr marL="0" lvl="0" indent="0" algn="ctr" rtl="0">
              <a:spcBef>
                <a:spcPts val="0"/>
              </a:spcBef>
              <a:spcAft>
                <a:spcPts val="0"/>
              </a:spcAft>
              <a:buNone/>
            </a:pPr>
            <a:r>
              <a:rPr lang="en" sz="4400">
                <a:solidFill>
                  <a:srgbClr val="FFFFFF"/>
                </a:solidFill>
              </a:rPr>
              <a:t>Demo: </a:t>
            </a:r>
            <a:endParaRPr sz="4400">
              <a:solidFill>
                <a:srgbClr val="FFFFFF"/>
              </a:solidFill>
            </a:endParaRPr>
          </a:p>
          <a:p>
            <a:pPr marL="0" lvl="0" indent="0" algn="ctr" rtl="0">
              <a:spcBef>
                <a:spcPts val="0"/>
              </a:spcBef>
              <a:spcAft>
                <a:spcPts val="0"/>
              </a:spcAft>
              <a:buNone/>
            </a:pPr>
            <a:r>
              <a:rPr lang="en" sz="4400">
                <a:solidFill>
                  <a:srgbClr val="FFFFFF"/>
                </a:solidFill>
              </a:rPr>
              <a:t>Docker in Action</a:t>
            </a:r>
            <a:endParaRPr sz="4400">
              <a:solidFill>
                <a:srgbClr val="FFFFFF"/>
              </a:solidFill>
            </a:endParaRPr>
          </a:p>
        </p:txBody>
      </p:sp>
      <p:pic>
        <p:nvPicPr>
          <p:cNvPr id="281" name="Google Shape;281;p44"/>
          <p:cNvPicPr preferRelativeResize="0">
            <a:picLocks noGrp="1"/>
          </p:cNvPicPr>
          <p:nvPr>
            <p:ph type="body" idx="2"/>
          </p:nvPr>
        </p:nvPicPr>
        <p:blipFill rotWithShape="1">
          <a:blip r:embed="rId3">
            <a:alphaModFix/>
          </a:blip>
          <a:srcRect/>
          <a:stretch/>
        </p:blipFill>
        <p:spPr>
          <a:xfrm>
            <a:off x="3100650" y="390225"/>
            <a:ext cx="2942700" cy="1672800"/>
          </a:xfrm>
          <a:prstGeom prst="rect">
            <a:avLst/>
          </a:prstGeom>
          <a:noFill/>
          <a:ln>
            <a:noFill/>
          </a:ln>
        </p:spPr>
      </p:pic>
      <p:pic>
        <p:nvPicPr>
          <p:cNvPr id="282" name="Google Shape;282;p44"/>
          <p:cNvPicPr preferRelativeResize="0"/>
          <p:nvPr/>
        </p:nvPicPr>
        <p:blipFill>
          <a:blip r:embed="rId4">
            <a:alphaModFix/>
          </a:blip>
          <a:stretch>
            <a:fillRect/>
          </a:stretch>
        </p:blipFill>
        <p:spPr>
          <a:xfrm>
            <a:off x="4272155" y="691618"/>
            <a:ext cx="223125" cy="242550"/>
          </a:xfrm>
          <a:prstGeom prst="rect">
            <a:avLst/>
          </a:prstGeom>
          <a:noFill/>
          <a:ln>
            <a:noFill/>
          </a:ln>
        </p:spPr>
      </p:pic>
      <p:sp>
        <p:nvSpPr>
          <p:cNvPr id="283" name="Google Shape;283;p44"/>
          <p:cNvSpPr/>
          <p:nvPr/>
        </p:nvSpPr>
        <p:spPr>
          <a:xfrm>
            <a:off x="7813750" y="4705750"/>
            <a:ext cx="1259100" cy="226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45"/>
          <p:cNvSpPr txBox="1">
            <a:spLocks noGrp="1"/>
          </p:cNvSpPr>
          <p:nvPr>
            <p:ph type="title"/>
          </p:nvPr>
        </p:nvSpPr>
        <p:spPr>
          <a:xfrm>
            <a:off x="0" y="2448950"/>
            <a:ext cx="9144000" cy="2694600"/>
          </a:xfrm>
          <a:prstGeom prst="rect">
            <a:avLst/>
          </a:prstGeom>
          <a:solidFill>
            <a:srgbClr val="0E78A9"/>
          </a:solidFill>
        </p:spPr>
        <p:txBody>
          <a:bodyPr spcFirstLastPara="1" wrap="square" lIns="68575" tIns="68575" rIns="68575" bIns="68575" anchor="ctr" anchorCtr="0">
            <a:noAutofit/>
          </a:bodyPr>
          <a:lstStyle/>
          <a:p>
            <a:pPr marL="0" lvl="0" indent="0" algn="ctr" rtl="0">
              <a:spcBef>
                <a:spcPts val="0"/>
              </a:spcBef>
              <a:spcAft>
                <a:spcPts val="0"/>
              </a:spcAft>
              <a:buNone/>
            </a:pPr>
            <a:r>
              <a:rPr lang="en" sz="4400">
                <a:solidFill>
                  <a:srgbClr val="FFFFFF"/>
                </a:solidFill>
              </a:rPr>
              <a:t>Running Angular on a </a:t>
            </a:r>
            <a:br>
              <a:rPr lang="en" sz="4400">
                <a:solidFill>
                  <a:srgbClr val="FFFFFF"/>
                </a:solidFill>
              </a:rPr>
            </a:br>
            <a:r>
              <a:rPr lang="en" sz="4400">
                <a:solidFill>
                  <a:srgbClr val="FFFFFF"/>
                </a:solidFill>
              </a:rPr>
              <a:t>"Real" Server</a:t>
            </a:r>
            <a:endParaRPr sz="4400">
              <a:solidFill>
                <a:srgbClr val="FFFFFF"/>
              </a:solidFill>
            </a:endParaRPr>
          </a:p>
        </p:txBody>
      </p:sp>
      <p:pic>
        <p:nvPicPr>
          <p:cNvPr id="289" name="Google Shape;289;p45"/>
          <p:cNvPicPr preferRelativeResize="0">
            <a:picLocks noGrp="1"/>
          </p:cNvPicPr>
          <p:nvPr>
            <p:ph type="body" idx="2"/>
          </p:nvPr>
        </p:nvPicPr>
        <p:blipFill rotWithShape="1">
          <a:blip r:embed="rId3">
            <a:alphaModFix/>
          </a:blip>
          <a:srcRect/>
          <a:stretch/>
        </p:blipFill>
        <p:spPr>
          <a:xfrm>
            <a:off x="3100650" y="390225"/>
            <a:ext cx="2942700" cy="1672800"/>
          </a:xfrm>
          <a:prstGeom prst="rect">
            <a:avLst/>
          </a:prstGeom>
          <a:noFill/>
          <a:ln>
            <a:noFill/>
          </a:ln>
        </p:spPr>
      </p:pic>
      <p:pic>
        <p:nvPicPr>
          <p:cNvPr id="290" name="Google Shape;290;p45"/>
          <p:cNvPicPr preferRelativeResize="0"/>
          <p:nvPr/>
        </p:nvPicPr>
        <p:blipFill>
          <a:blip r:embed="rId4">
            <a:alphaModFix/>
          </a:blip>
          <a:stretch>
            <a:fillRect/>
          </a:stretch>
        </p:blipFill>
        <p:spPr>
          <a:xfrm>
            <a:off x="4272155" y="691618"/>
            <a:ext cx="223125" cy="2425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46"/>
          <p:cNvSpPr txBox="1">
            <a:spLocks noGrp="1"/>
          </p:cNvSpPr>
          <p:nvPr>
            <p:ph type="title"/>
          </p:nvPr>
        </p:nvSpPr>
        <p:spPr>
          <a:xfrm>
            <a:off x="457200" y="205979"/>
            <a:ext cx="8229600" cy="85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rgbClr val="1E7489"/>
                </a:solidFill>
              </a:rPr>
              <a:t>Running Angular on a "Real" Server</a:t>
            </a:r>
            <a:endParaRPr sz="3600">
              <a:solidFill>
                <a:srgbClr val="1E7489"/>
              </a:solidFill>
            </a:endParaRPr>
          </a:p>
        </p:txBody>
      </p:sp>
      <p:sp>
        <p:nvSpPr>
          <p:cNvPr id="296" name="Google Shape;296;p46"/>
          <p:cNvSpPr txBox="1">
            <a:spLocks noGrp="1"/>
          </p:cNvSpPr>
          <p:nvPr>
            <p:ph type="body" idx="1"/>
          </p:nvPr>
        </p:nvSpPr>
        <p:spPr>
          <a:xfrm>
            <a:off x="457200" y="874501"/>
            <a:ext cx="8229600" cy="3394500"/>
          </a:xfrm>
          <a:prstGeom prst="rect">
            <a:avLst/>
          </a:prstGeom>
        </p:spPr>
        <p:txBody>
          <a:bodyPr spcFirstLastPara="1" wrap="square" lIns="91425" tIns="91425" rIns="91425" bIns="91425" anchor="t" anchorCtr="0">
            <a:noAutofit/>
          </a:bodyPr>
          <a:lstStyle/>
          <a:p>
            <a:pPr marL="457200" lvl="0" indent="-393700" algn="l" rtl="0">
              <a:spcBef>
                <a:spcPts val="640"/>
              </a:spcBef>
              <a:spcAft>
                <a:spcPts val="0"/>
              </a:spcAft>
              <a:buSzPts val="2600"/>
              <a:buAutoNum type="arabicPeriod"/>
            </a:pPr>
            <a:r>
              <a:rPr lang="en" sz="2600"/>
              <a:t>The Angular CLI is great for local development: </a:t>
            </a:r>
            <a:br>
              <a:rPr lang="en" sz="2600"/>
            </a:br>
            <a:r>
              <a:rPr lang="en" sz="2400">
                <a:latin typeface="Consolas"/>
                <a:ea typeface="Consolas"/>
                <a:cs typeface="Consolas"/>
                <a:sym typeface="Consolas"/>
              </a:rPr>
              <a:t>ng serve -o (note that "server" also works)</a:t>
            </a:r>
            <a:br>
              <a:rPr lang="en" sz="2400">
                <a:latin typeface="Consolas"/>
                <a:ea typeface="Consolas"/>
                <a:cs typeface="Consolas"/>
                <a:sym typeface="Consolas"/>
              </a:rPr>
            </a:br>
            <a:endParaRPr sz="2400">
              <a:latin typeface="Consolas"/>
              <a:ea typeface="Consolas"/>
              <a:cs typeface="Consolas"/>
              <a:sym typeface="Consolas"/>
            </a:endParaRPr>
          </a:p>
          <a:p>
            <a:pPr marL="457200" lvl="0" indent="-393700" algn="l" rtl="0">
              <a:spcBef>
                <a:spcPts val="0"/>
              </a:spcBef>
              <a:spcAft>
                <a:spcPts val="0"/>
              </a:spcAft>
              <a:buSzPts val="2600"/>
              <a:buAutoNum type="arabicPeriod"/>
            </a:pPr>
            <a:r>
              <a:rPr lang="en" sz="2600"/>
              <a:t>How are you running Angular in production?</a:t>
            </a:r>
            <a:br>
              <a:rPr lang="en" sz="2600"/>
            </a:br>
            <a:endParaRPr sz="2600"/>
          </a:p>
          <a:p>
            <a:pPr marL="457200" lvl="0" indent="-393700" algn="l" rtl="0">
              <a:spcBef>
                <a:spcPts val="0"/>
              </a:spcBef>
              <a:spcAft>
                <a:spcPts val="0"/>
              </a:spcAft>
              <a:buSzPts val="2600"/>
              <a:buAutoNum type="arabicPeriod"/>
            </a:pPr>
            <a:r>
              <a:rPr lang="en" sz="2600"/>
              <a:t>Are you able to run your staging/production environment on your local machine?</a:t>
            </a:r>
            <a:endParaRPr sz="2600"/>
          </a:p>
          <a:p>
            <a:pPr marL="0" lvl="0" indent="0" algn="l" rtl="0">
              <a:spcBef>
                <a:spcPts val="640"/>
              </a:spcBef>
              <a:spcAft>
                <a:spcPts val="0"/>
              </a:spcAft>
              <a:buNone/>
            </a:pPr>
            <a:endParaRPr sz="2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6">
                                            <p:txEl>
                                              <p:pRg st="0" end="0"/>
                                            </p:txEl>
                                          </p:spTgt>
                                        </p:tgtEl>
                                        <p:attrNameLst>
                                          <p:attrName>style.visibility</p:attrName>
                                        </p:attrNameLst>
                                      </p:cBhvr>
                                      <p:to>
                                        <p:strVal val="visible"/>
                                      </p:to>
                                    </p:set>
                                    <p:animEffect transition="in" filter="fade">
                                      <p:cBhvr>
                                        <p:cTn id="7" dur="1000"/>
                                        <p:tgtEl>
                                          <p:spTgt spid="29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96">
                                            <p:txEl>
                                              <p:pRg st="1" end="1"/>
                                            </p:txEl>
                                          </p:spTgt>
                                        </p:tgtEl>
                                        <p:attrNameLst>
                                          <p:attrName>style.visibility</p:attrName>
                                        </p:attrNameLst>
                                      </p:cBhvr>
                                      <p:to>
                                        <p:strVal val="visible"/>
                                      </p:to>
                                    </p:set>
                                    <p:animEffect transition="in" filter="fade">
                                      <p:cBhvr>
                                        <p:cTn id="12" dur="1000"/>
                                        <p:tgtEl>
                                          <p:spTgt spid="29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96">
                                            <p:txEl>
                                              <p:pRg st="2" end="2"/>
                                            </p:txEl>
                                          </p:spTgt>
                                        </p:tgtEl>
                                        <p:attrNameLst>
                                          <p:attrName>style.visibility</p:attrName>
                                        </p:attrNameLst>
                                      </p:cBhvr>
                                      <p:to>
                                        <p:strVal val="visible"/>
                                      </p:to>
                                    </p:set>
                                    <p:animEffect transition="in" filter="fade">
                                      <p:cBhvr>
                                        <p:cTn id="17" dur="1000"/>
                                        <p:tgtEl>
                                          <p:spTgt spid="29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96">
                                            <p:txEl>
                                              <p:pRg st="3" end="3"/>
                                            </p:txEl>
                                          </p:spTgt>
                                        </p:tgtEl>
                                        <p:attrNameLst>
                                          <p:attrName>style.visibility</p:attrName>
                                        </p:attrNameLst>
                                      </p:cBhvr>
                                      <p:to>
                                        <p:strVal val="visible"/>
                                      </p:to>
                                    </p:set>
                                    <p:animEffect transition="in" filter="fade">
                                      <p:cBhvr>
                                        <p:cTn id="22" dur="1000"/>
                                        <p:tgtEl>
                                          <p:spTgt spid="29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7"/>
          <p:cNvSpPr txBox="1">
            <a:spLocks noGrp="1"/>
          </p:cNvSpPr>
          <p:nvPr>
            <p:ph type="title"/>
          </p:nvPr>
        </p:nvSpPr>
        <p:spPr>
          <a:xfrm>
            <a:off x="529889" y="441293"/>
            <a:ext cx="8084100" cy="327900"/>
          </a:xfrm>
          <a:prstGeom prst="rect">
            <a:avLst/>
          </a:prstGeom>
          <a:noFill/>
          <a:ln>
            <a:noFill/>
          </a:ln>
        </p:spPr>
        <p:txBody>
          <a:bodyPr spcFirstLastPara="1" wrap="square" lIns="0" tIns="32975" rIns="65925" bIns="32975" anchor="t" anchorCtr="0">
            <a:noAutofit/>
          </a:bodyPr>
          <a:lstStyle/>
          <a:p>
            <a:pPr marL="0" marR="0" lvl="0" indent="0" algn="ctr" rtl="0">
              <a:lnSpc>
                <a:spcPct val="85000"/>
              </a:lnSpc>
              <a:spcBef>
                <a:spcPts val="0"/>
              </a:spcBef>
              <a:spcAft>
                <a:spcPts val="0"/>
              </a:spcAft>
              <a:buClr>
                <a:schemeClr val="dk1"/>
              </a:buClr>
              <a:buFont typeface="Arial"/>
              <a:buNone/>
            </a:pPr>
            <a:r>
              <a:rPr lang="en" sz="3200">
                <a:solidFill>
                  <a:srgbClr val="1E7489"/>
                </a:solidFill>
              </a:rPr>
              <a:t>Angular Server Options</a:t>
            </a:r>
            <a:endParaRPr sz="3200" b="0" i="0" u="none" strike="noStrike" cap="none">
              <a:solidFill>
                <a:srgbClr val="1E7489"/>
              </a:solidFill>
              <a:latin typeface="Arial"/>
              <a:ea typeface="Arial"/>
              <a:cs typeface="Arial"/>
              <a:sym typeface="Arial"/>
            </a:endParaRPr>
          </a:p>
        </p:txBody>
      </p:sp>
      <p:sp>
        <p:nvSpPr>
          <p:cNvPr id="302" name="Google Shape;302;p47"/>
          <p:cNvSpPr/>
          <p:nvPr/>
        </p:nvSpPr>
        <p:spPr>
          <a:xfrm>
            <a:off x="1775160" y="1229301"/>
            <a:ext cx="1347000" cy="1394400"/>
          </a:xfrm>
          <a:prstGeom prst="rect">
            <a:avLst/>
          </a:prstGeom>
          <a:solidFill>
            <a:srgbClr val="2188DE"/>
          </a:solidFill>
          <a:ln w="19050" cap="flat" cmpd="sng">
            <a:solidFill>
              <a:srgbClr val="B7B7B7"/>
            </a:solidFill>
            <a:prstDash val="solid"/>
            <a:round/>
            <a:headEnd type="none" w="sm" len="sm"/>
            <a:tailEnd type="none" w="sm" len="sm"/>
          </a:ln>
        </p:spPr>
        <p:txBody>
          <a:bodyPr spcFirstLastPara="1" wrap="square" lIns="68575" tIns="68575" rIns="68575" bIns="68575" anchor="ctr" anchorCtr="0">
            <a:noAutofit/>
          </a:bodyPr>
          <a:lstStyle/>
          <a:p>
            <a:pPr marL="0" marR="0" lvl="0" indent="0" algn="ctr" rtl="0">
              <a:spcBef>
                <a:spcPts val="0"/>
              </a:spcBef>
              <a:spcAft>
                <a:spcPts val="0"/>
              </a:spcAft>
              <a:buNone/>
            </a:pPr>
            <a:r>
              <a:rPr lang="en" sz="1800" b="1">
                <a:solidFill>
                  <a:srgbClr val="FFFFFF"/>
                </a:solidFill>
                <a:latin typeface="Tahoma"/>
                <a:ea typeface="Tahoma"/>
                <a:cs typeface="Tahoma"/>
                <a:sym typeface="Tahoma"/>
              </a:rPr>
              <a:t>nginx</a:t>
            </a:r>
            <a:endParaRPr sz="1800" b="1">
              <a:solidFill>
                <a:srgbClr val="FFFFFF"/>
              </a:solidFill>
              <a:latin typeface="Tahoma"/>
              <a:ea typeface="Tahoma"/>
              <a:cs typeface="Tahoma"/>
              <a:sym typeface="Tahoma"/>
            </a:endParaRPr>
          </a:p>
        </p:txBody>
      </p:sp>
      <p:sp>
        <p:nvSpPr>
          <p:cNvPr id="303" name="Google Shape;303;p47"/>
          <p:cNvSpPr/>
          <p:nvPr/>
        </p:nvSpPr>
        <p:spPr>
          <a:xfrm>
            <a:off x="5912781" y="1229301"/>
            <a:ext cx="1347000" cy="1394400"/>
          </a:xfrm>
          <a:prstGeom prst="rect">
            <a:avLst/>
          </a:prstGeom>
          <a:solidFill>
            <a:srgbClr val="DC3714"/>
          </a:solidFill>
          <a:ln w="19050" cap="flat" cmpd="sng">
            <a:solidFill>
              <a:srgbClr val="B7B7B7"/>
            </a:solidFill>
            <a:prstDash val="solid"/>
            <a:round/>
            <a:headEnd type="none" w="sm" len="sm"/>
            <a:tailEnd type="none" w="sm" len="sm"/>
          </a:ln>
        </p:spPr>
        <p:txBody>
          <a:bodyPr spcFirstLastPara="1" wrap="square" lIns="68575" tIns="68575" rIns="68575" bIns="68575" anchor="ctr" anchorCtr="0">
            <a:noAutofit/>
          </a:bodyPr>
          <a:lstStyle/>
          <a:p>
            <a:pPr marL="0" marR="0" lvl="0" indent="0" algn="ctr" rtl="0">
              <a:spcBef>
                <a:spcPts val="0"/>
              </a:spcBef>
              <a:spcAft>
                <a:spcPts val="0"/>
              </a:spcAft>
              <a:buNone/>
            </a:pPr>
            <a:r>
              <a:rPr lang="en" sz="1800" b="1">
                <a:solidFill>
                  <a:srgbClr val="FFFFFF"/>
                </a:solidFill>
                <a:latin typeface="Tahoma"/>
                <a:ea typeface="Tahoma"/>
                <a:cs typeface="Tahoma"/>
                <a:sym typeface="Tahoma"/>
              </a:rPr>
              <a:t>Apache</a:t>
            </a:r>
            <a:endParaRPr sz="1800" b="1">
              <a:solidFill>
                <a:srgbClr val="FFFFFF"/>
              </a:solidFill>
              <a:latin typeface="Tahoma"/>
              <a:ea typeface="Tahoma"/>
              <a:cs typeface="Tahoma"/>
              <a:sym typeface="Tahoma"/>
            </a:endParaRPr>
          </a:p>
        </p:txBody>
      </p:sp>
      <p:sp>
        <p:nvSpPr>
          <p:cNvPr id="304" name="Google Shape;304;p47"/>
          <p:cNvSpPr/>
          <p:nvPr/>
        </p:nvSpPr>
        <p:spPr>
          <a:xfrm>
            <a:off x="1775150" y="3301418"/>
            <a:ext cx="1347000" cy="1394400"/>
          </a:xfrm>
          <a:prstGeom prst="rect">
            <a:avLst/>
          </a:prstGeom>
          <a:solidFill>
            <a:srgbClr val="00BE10"/>
          </a:solidFill>
          <a:ln w="19050" cap="flat" cmpd="sng">
            <a:solidFill>
              <a:srgbClr val="B7B7B7"/>
            </a:solidFill>
            <a:prstDash val="solid"/>
            <a:round/>
            <a:headEnd type="none" w="sm" len="sm"/>
            <a:tailEnd type="none" w="sm" len="sm"/>
          </a:ln>
        </p:spPr>
        <p:txBody>
          <a:bodyPr spcFirstLastPara="1" wrap="square" lIns="68575" tIns="68575" rIns="68575" bIns="68575" anchor="ctr" anchorCtr="0">
            <a:noAutofit/>
          </a:bodyPr>
          <a:lstStyle/>
          <a:p>
            <a:pPr marL="0" marR="0" lvl="0" indent="0" algn="ctr" rtl="0">
              <a:spcBef>
                <a:spcPts val="0"/>
              </a:spcBef>
              <a:spcAft>
                <a:spcPts val="0"/>
              </a:spcAft>
              <a:buNone/>
            </a:pPr>
            <a:r>
              <a:rPr lang="en" sz="1800" b="1">
                <a:solidFill>
                  <a:srgbClr val="FFFFFF"/>
                </a:solidFill>
                <a:latin typeface="Tahoma"/>
                <a:ea typeface="Tahoma"/>
                <a:cs typeface="Tahoma"/>
                <a:sym typeface="Tahoma"/>
              </a:rPr>
              <a:t>Node.js</a:t>
            </a:r>
            <a:endParaRPr sz="1800" b="1">
              <a:solidFill>
                <a:srgbClr val="FFFFFF"/>
              </a:solidFill>
              <a:latin typeface="Tahoma"/>
              <a:ea typeface="Tahoma"/>
              <a:cs typeface="Tahoma"/>
              <a:sym typeface="Tahoma"/>
            </a:endParaRPr>
          </a:p>
        </p:txBody>
      </p:sp>
      <p:sp>
        <p:nvSpPr>
          <p:cNvPr id="305" name="Google Shape;305;p47"/>
          <p:cNvSpPr/>
          <p:nvPr/>
        </p:nvSpPr>
        <p:spPr>
          <a:xfrm>
            <a:off x="3843967" y="3301417"/>
            <a:ext cx="1347000" cy="1394400"/>
          </a:xfrm>
          <a:prstGeom prst="rect">
            <a:avLst/>
          </a:prstGeom>
          <a:solidFill>
            <a:srgbClr val="963ADC"/>
          </a:solidFill>
          <a:ln w="19050" cap="flat" cmpd="sng">
            <a:solidFill>
              <a:srgbClr val="B7B7B7"/>
            </a:solidFill>
            <a:prstDash val="solid"/>
            <a:round/>
            <a:headEnd type="none" w="sm" len="sm"/>
            <a:tailEnd type="none" w="sm" len="sm"/>
          </a:ln>
        </p:spPr>
        <p:txBody>
          <a:bodyPr spcFirstLastPara="1" wrap="square" lIns="68575" tIns="68575" rIns="68575" bIns="68575" anchor="ctr" anchorCtr="0">
            <a:noAutofit/>
          </a:bodyPr>
          <a:lstStyle/>
          <a:p>
            <a:pPr marL="0" marR="0" lvl="0" indent="0" algn="ctr" rtl="0">
              <a:spcBef>
                <a:spcPts val="0"/>
              </a:spcBef>
              <a:spcAft>
                <a:spcPts val="0"/>
              </a:spcAft>
              <a:buNone/>
            </a:pPr>
            <a:r>
              <a:rPr lang="en" sz="1800" b="1">
                <a:solidFill>
                  <a:srgbClr val="FFFFFF"/>
                </a:solidFill>
                <a:latin typeface="Tahoma"/>
                <a:ea typeface="Tahoma"/>
                <a:cs typeface="Tahoma"/>
                <a:sym typeface="Tahoma"/>
              </a:rPr>
              <a:t>IIS</a:t>
            </a:r>
            <a:endParaRPr sz="1800" b="1">
              <a:solidFill>
                <a:srgbClr val="FFFFFF"/>
              </a:solidFill>
              <a:latin typeface="Tahoma"/>
              <a:ea typeface="Tahoma"/>
              <a:cs typeface="Tahoma"/>
              <a:sym typeface="Tahoma"/>
            </a:endParaRPr>
          </a:p>
        </p:txBody>
      </p:sp>
      <p:sp>
        <p:nvSpPr>
          <p:cNvPr id="306" name="Google Shape;306;p47"/>
          <p:cNvSpPr/>
          <p:nvPr/>
        </p:nvSpPr>
        <p:spPr>
          <a:xfrm>
            <a:off x="3843975" y="1229300"/>
            <a:ext cx="1347000" cy="1394400"/>
          </a:xfrm>
          <a:prstGeom prst="rect">
            <a:avLst/>
          </a:prstGeom>
          <a:solidFill>
            <a:srgbClr val="F5B800"/>
          </a:solidFill>
          <a:ln w="19050" cap="flat" cmpd="sng">
            <a:solidFill>
              <a:srgbClr val="B7B7B7"/>
            </a:solidFill>
            <a:prstDash val="solid"/>
            <a:round/>
            <a:headEnd type="none" w="sm" len="sm"/>
            <a:tailEnd type="none" w="sm" len="sm"/>
          </a:ln>
        </p:spPr>
        <p:txBody>
          <a:bodyPr spcFirstLastPara="1" wrap="square" lIns="68575" tIns="68575" rIns="68575" bIns="68575" anchor="ctr" anchorCtr="0">
            <a:noAutofit/>
          </a:bodyPr>
          <a:lstStyle/>
          <a:p>
            <a:pPr marL="0" marR="0" lvl="0" indent="0" algn="ctr" rtl="0">
              <a:spcBef>
                <a:spcPts val="0"/>
              </a:spcBef>
              <a:spcAft>
                <a:spcPts val="0"/>
              </a:spcAft>
              <a:buNone/>
            </a:pPr>
            <a:r>
              <a:rPr lang="en" sz="1800" b="1">
                <a:solidFill>
                  <a:srgbClr val="FFFFFF"/>
                </a:solidFill>
                <a:latin typeface="Tahoma"/>
                <a:ea typeface="Tahoma"/>
                <a:cs typeface="Tahoma"/>
                <a:sym typeface="Tahoma"/>
              </a:rPr>
              <a:t>HAProxy</a:t>
            </a:r>
            <a:endParaRPr sz="1800" b="1">
              <a:solidFill>
                <a:srgbClr val="FFFFFF"/>
              </a:solidFill>
              <a:latin typeface="Tahoma"/>
              <a:ea typeface="Tahoma"/>
              <a:cs typeface="Tahoma"/>
              <a:sym typeface="Tahoma"/>
            </a:endParaRPr>
          </a:p>
        </p:txBody>
      </p:sp>
      <p:sp>
        <p:nvSpPr>
          <p:cNvPr id="307" name="Google Shape;307;p47"/>
          <p:cNvSpPr/>
          <p:nvPr/>
        </p:nvSpPr>
        <p:spPr>
          <a:xfrm>
            <a:off x="5912789" y="3301417"/>
            <a:ext cx="1347000" cy="1394400"/>
          </a:xfrm>
          <a:prstGeom prst="rect">
            <a:avLst/>
          </a:prstGeom>
          <a:solidFill>
            <a:srgbClr val="E142D1"/>
          </a:solidFill>
          <a:ln w="19050" cap="flat" cmpd="sng">
            <a:solidFill>
              <a:srgbClr val="B7B7B7"/>
            </a:solidFill>
            <a:prstDash val="solid"/>
            <a:round/>
            <a:headEnd type="none" w="sm" len="sm"/>
            <a:tailEnd type="none" w="sm" len="sm"/>
          </a:ln>
        </p:spPr>
        <p:txBody>
          <a:bodyPr spcFirstLastPara="1" wrap="square" lIns="68575" tIns="68575" rIns="68575" bIns="68575" anchor="ctr" anchorCtr="0">
            <a:noAutofit/>
          </a:bodyPr>
          <a:lstStyle/>
          <a:p>
            <a:pPr marL="0" marR="0" lvl="0" indent="0" algn="ctr" rtl="0">
              <a:spcBef>
                <a:spcPts val="0"/>
              </a:spcBef>
              <a:spcAft>
                <a:spcPts val="0"/>
              </a:spcAft>
              <a:buNone/>
            </a:pPr>
            <a:r>
              <a:rPr lang="en" sz="1800" b="1">
                <a:solidFill>
                  <a:srgbClr val="FFFFFF"/>
                </a:solidFill>
                <a:latin typeface="Tahoma"/>
                <a:ea typeface="Tahoma"/>
                <a:cs typeface="Tahoma"/>
                <a:sym typeface="Tahoma"/>
              </a:rPr>
              <a:t>More...</a:t>
            </a:r>
            <a:endParaRPr sz="1800" b="1">
              <a:solidFill>
                <a:srgbClr val="FFFFFF"/>
              </a:solidFill>
              <a:latin typeface="Tahoma"/>
              <a:ea typeface="Tahoma"/>
              <a:cs typeface="Tahoma"/>
              <a:sym typeface="Tahoma"/>
            </a:endParaRPr>
          </a:p>
        </p:txBody>
      </p:sp>
      <p:sp>
        <p:nvSpPr>
          <p:cNvPr id="308" name="Google Shape;308;p47"/>
          <p:cNvSpPr/>
          <p:nvPr/>
        </p:nvSpPr>
        <p:spPr>
          <a:xfrm>
            <a:off x="7813750" y="4705750"/>
            <a:ext cx="1259100" cy="226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2"/>
                                        </p:tgtEl>
                                        <p:attrNameLst>
                                          <p:attrName>style.visibility</p:attrName>
                                        </p:attrNameLst>
                                      </p:cBhvr>
                                      <p:to>
                                        <p:strVal val="visible"/>
                                      </p:to>
                                    </p:set>
                                    <p:animEffect transition="in" filter="fade">
                                      <p:cBhvr>
                                        <p:cTn id="7" dur="1000"/>
                                        <p:tgtEl>
                                          <p:spTgt spid="30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6"/>
                                        </p:tgtEl>
                                        <p:attrNameLst>
                                          <p:attrName>style.visibility</p:attrName>
                                        </p:attrNameLst>
                                      </p:cBhvr>
                                      <p:to>
                                        <p:strVal val="visible"/>
                                      </p:to>
                                    </p:set>
                                    <p:animEffect transition="in" filter="fade">
                                      <p:cBhvr>
                                        <p:cTn id="12" dur="1000"/>
                                        <p:tgtEl>
                                          <p:spTgt spid="30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03"/>
                                        </p:tgtEl>
                                        <p:attrNameLst>
                                          <p:attrName>style.visibility</p:attrName>
                                        </p:attrNameLst>
                                      </p:cBhvr>
                                      <p:to>
                                        <p:strVal val="visible"/>
                                      </p:to>
                                    </p:set>
                                    <p:animEffect transition="in" filter="fade">
                                      <p:cBhvr>
                                        <p:cTn id="17" dur="1000"/>
                                        <p:tgtEl>
                                          <p:spTgt spid="30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04"/>
                                        </p:tgtEl>
                                        <p:attrNameLst>
                                          <p:attrName>style.visibility</p:attrName>
                                        </p:attrNameLst>
                                      </p:cBhvr>
                                      <p:to>
                                        <p:strVal val="visible"/>
                                      </p:to>
                                    </p:set>
                                    <p:animEffect transition="in" filter="fade">
                                      <p:cBhvr>
                                        <p:cTn id="22" dur="1000"/>
                                        <p:tgtEl>
                                          <p:spTgt spid="30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05"/>
                                        </p:tgtEl>
                                        <p:attrNameLst>
                                          <p:attrName>style.visibility</p:attrName>
                                        </p:attrNameLst>
                                      </p:cBhvr>
                                      <p:to>
                                        <p:strVal val="visible"/>
                                      </p:to>
                                    </p:set>
                                    <p:animEffect transition="in" filter="fade">
                                      <p:cBhvr>
                                        <p:cTn id="27" dur="1000"/>
                                        <p:tgtEl>
                                          <p:spTgt spid="30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07"/>
                                        </p:tgtEl>
                                        <p:attrNameLst>
                                          <p:attrName>style.visibility</p:attrName>
                                        </p:attrNameLst>
                                      </p:cBhvr>
                                      <p:to>
                                        <p:strVal val="visible"/>
                                      </p:to>
                                    </p:set>
                                    <p:animEffect transition="in" filter="fade">
                                      <p:cBhvr>
                                        <p:cTn id="32" dur="1000"/>
                                        <p:tgtEl>
                                          <p:spTgt spid="3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cxnSp>
        <p:nvCxnSpPr>
          <p:cNvPr id="314" name="Google Shape;314;p48"/>
          <p:cNvCxnSpPr/>
          <p:nvPr/>
        </p:nvCxnSpPr>
        <p:spPr>
          <a:xfrm>
            <a:off x="2061210" y="2722054"/>
            <a:ext cx="1420800" cy="0"/>
          </a:xfrm>
          <a:prstGeom prst="straightConnector1">
            <a:avLst/>
          </a:prstGeom>
          <a:noFill/>
          <a:ln w="50800" cap="flat" cmpd="sng">
            <a:solidFill>
              <a:srgbClr val="434343"/>
            </a:solidFill>
            <a:prstDash val="solid"/>
            <a:round/>
            <a:headEnd type="none" w="sm" len="sm"/>
            <a:tailEnd type="triangle" w="med" len="med"/>
          </a:ln>
        </p:spPr>
      </p:cxnSp>
      <p:sp>
        <p:nvSpPr>
          <p:cNvPr id="315" name="Google Shape;315;p48"/>
          <p:cNvSpPr txBox="1"/>
          <p:nvPr/>
        </p:nvSpPr>
        <p:spPr>
          <a:xfrm>
            <a:off x="3335274" y="3618324"/>
            <a:ext cx="1891500" cy="324900"/>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None/>
            </a:pPr>
            <a:r>
              <a:rPr lang="en" sz="1700" b="1" i="0">
                <a:solidFill>
                  <a:schemeClr val="dk1"/>
                </a:solidFill>
                <a:latin typeface="Montserrat"/>
                <a:ea typeface="Montserrat"/>
                <a:cs typeface="Montserrat"/>
                <a:sym typeface="Montserrat"/>
              </a:rPr>
              <a:t>Docker Image</a:t>
            </a:r>
            <a:br>
              <a:rPr lang="en" sz="1700" b="1" i="0">
                <a:solidFill>
                  <a:schemeClr val="dk1"/>
                </a:solidFill>
                <a:latin typeface="Montserrat"/>
                <a:ea typeface="Montserrat"/>
                <a:cs typeface="Montserrat"/>
                <a:sym typeface="Montserrat"/>
              </a:rPr>
            </a:br>
            <a:r>
              <a:rPr lang="en" sz="1700" b="1" i="0">
                <a:solidFill>
                  <a:schemeClr val="dk1"/>
                </a:solidFill>
                <a:latin typeface="Montserrat"/>
                <a:ea typeface="Montserrat"/>
                <a:cs typeface="Montserrat"/>
                <a:sym typeface="Montserrat"/>
              </a:rPr>
              <a:t> </a:t>
            </a:r>
            <a:endParaRPr sz="1700" b="1" i="0">
              <a:solidFill>
                <a:schemeClr val="dk1"/>
              </a:solidFill>
              <a:latin typeface="Montserrat"/>
              <a:ea typeface="Montserrat"/>
              <a:cs typeface="Montserrat"/>
              <a:sym typeface="Montserrat"/>
            </a:endParaRPr>
          </a:p>
        </p:txBody>
      </p:sp>
      <p:pic>
        <p:nvPicPr>
          <p:cNvPr id="316" name="Google Shape;316;p48"/>
          <p:cNvPicPr preferRelativeResize="0"/>
          <p:nvPr/>
        </p:nvPicPr>
        <p:blipFill rotWithShape="1">
          <a:blip r:embed="rId3">
            <a:alphaModFix/>
          </a:blip>
          <a:srcRect/>
          <a:stretch/>
        </p:blipFill>
        <p:spPr>
          <a:xfrm>
            <a:off x="3568325" y="1645920"/>
            <a:ext cx="1443000" cy="1822800"/>
          </a:xfrm>
          <a:prstGeom prst="rect">
            <a:avLst/>
          </a:prstGeom>
          <a:noFill/>
          <a:ln>
            <a:noFill/>
          </a:ln>
        </p:spPr>
      </p:pic>
      <p:sp>
        <p:nvSpPr>
          <p:cNvPr id="317" name="Google Shape;317;p48"/>
          <p:cNvSpPr txBox="1"/>
          <p:nvPr/>
        </p:nvSpPr>
        <p:spPr>
          <a:xfrm>
            <a:off x="1825861" y="2889090"/>
            <a:ext cx="1891500" cy="324900"/>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None/>
            </a:pPr>
            <a:r>
              <a:rPr lang="en" sz="1700" b="1" i="0">
                <a:solidFill>
                  <a:schemeClr val="dk1"/>
                </a:solidFill>
                <a:latin typeface="Montserrat"/>
                <a:ea typeface="Montserrat"/>
                <a:cs typeface="Montserrat"/>
                <a:sym typeface="Montserrat"/>
              </a:rPr>
              <a:t>build</a:t>
            </a:r>
            <a:br>
              <a:rPr lang="en" sz="1700" b="1" i="0">
                <a:solidFill>
                  <a:schemeClr val="dk1"/>
                </a:solidFill>
                <a:latin typeface="Montserrat"/>
                <a:ea typeface="Montserrat"/>
                <a:cs typeface="Montserrat"/>
                <a:sym typeface="Montserrat"/>
              </a:rPr>
            </a:br>
            <a:r>
              <a:rPr lang="en" sz="1700" b="1" i="0">
                <a:solidFill>
                  <a:schemeClr val="dk1"/>
                </a:solidFill>
                <a:latin typeface="Montserrat"/>
                <a:ea typeface="Montserrat"/>
                <a:cs typeface="Montserrat"/>
                <a:sym typeface="Montserrat"/>
              </a:rPr>
              <a:t> </a:t>
            </a:r>
            <a:endParaRPr sz="1100" b="1"/>
          </a:p>
        </p:txBody>
      </p:sp>
      <p:pic>
        <p:nvPicPr>
          <p:cNvPr id="318" name="Google Shape;318;p48"/>
          <p:cNvPicPr preferRelativeResize="0"/>
          <p:nvPr/>
        </p:nvPicPr>
        <p:blipFill rotWithShape="1">
          <a:blip r:embed="rId4">
            <a:alphaModFix/>
          </a:blip>
          <a:srcRect/>
          <a:stretch/>
        </p:blipFill>
        <p:spPr>
          <a:xfrm>
            <a:off x="554709" y="1645919"/>
            <a:ext cx="1423500" cy="1822800"/>
          </a:xfrm>
          <a:prstGeom prst="rect">
            <a:avLst/>
          </a:prstGeom>
          <a:noFill/>
          <a:ln>
            <a:noFill/>
          </a:ln>
        </p:spPr>
      </p:pic>
      <p:sp>
        <p:nvSpPr>
          <p:cNvPr id="319" name="Google Shape;319;p48"/>
          <p:cNvSpPr txBox="1"/>
          <p:nvPr/>
        </p:nvSpPr>
        <p:spPr>
          <a:xfrm>
            <a:off x="320770" y="3618324"/>
            <a:ext cx="1891500" cy="324900"/>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None/>
            </a:pPr>
            <a:r>
              <a:rPr lang="en" sz="1700" b="1" i="0">
                <a:solidFill>
                  <a:schemeClr val="dk1"/>
                </a:solidFill>
                <a:latin typeface="Montserrat"/>
                <a:ea typeface="Montserrat"/>
                <a:cs typeface="Montserrat"/>
                <a:sym typeface="Montserrat"/>
              </a:rPr>
              <a:t>Dockerfile</a:t>
            </a:r>
            <a:br>
              <a:rPr lang="en" sz="1700" b="1" i="0">
                <a:solidFill>
                  <a:schemeClr val="dk1"/>
                </a:solidFill>
                <a:latin typeface="Montserrat"/>
                <a:ea typeface="Montserrat"/>
                <a:cs typeface="Montserrat"/>
                <a:sym typeface="Montserrat"/>
              </a:rPr>
            </a:br>
            <a:r>
              <a:rPr lang="en" sz="1700" b="1" i="0">
                <a:solidFill>
                  <a:schemeClr val="dk1"/>
                </a:solidFill>
                <a:latin typeface="Montserrat"/>
                <a:ea typeface="Montserrat"/>
                <a:cs typeface="Montserrat"/>
                <a:sym typeface="Montserrat"/>
              </a:rPr>
              <a:t> </a:t>
            </a:r>
            <a:endParaRPr sz="1100" b="1"/>
          </a:p>
        </p:txBody>
      </p:sp>
      <p:sp>
        <p:nvSpPr>
          <p:cNvPr id="320" name="Google Shape;320;p48"/>
          <p:cNvSpPr txBox="1">
            <a:spLocks noGrp="1"/>
          </p:cNvSpPr>
          <p:nvPr>
            <p:ph type="title"/>
          </p:nvPr>
        </p:nvSpPr>
        <p:spPr>
          <a:xfrm>
            <a:off x="457200" y="205979"/>
            <a:ext cx="8229600" cy="857400"/>
          </a:xfrm>
          <a:prstGeom prst="rect">
            <a:avLst/>
          </a:prstGeom>
        </p:spPr>
        <p:txBody>
          <a:bodyPr spcFirstLastPara="1" wrap="square" lIns="68575" tIns="68575" rIns="68575" bIns="68575" anchor="t" anchorCtr="0">
            <a:noAutofit/>
          </a:bodyPr>
          <a:lstStyle/>
          <a:p>
            <a:pPr marL="0" lvl="0" indent="0" algn="ctr" rtl="0">
              <a:spcBef>
                <a:spcPts val="0"/>
              </a:spcBef>
              <a:spcAft>
                <a:spcPts val="0"/>
              </a:spcAft>
              <a:buNone/>
            </a:pPr>
            <a:r>
              <a:rPr lang="en" sz="3600">
                <a:solidFill>
                  <a:srgbClr val="195570"/>
                </a:solidFill>
              </a:rPr>
              <a:t>Steps to Run Angular in a Container</a:t>
            </a:r>
            <a:endParaRPr sz="3600">
              <a:solidFill>
                <a:srgbClr val="195570"/>
              </a:solidFill>
            </a:endParaRPr>
          </a:p>
        </p:txBody>
      </p:sp>
      <p:sp>
        <p:nvSpPr>
          <p:cNvPr id="321" name="Google Shape;321;p48"/>
          <p:cNvSpPr txBox="1">
            <a:spLocks noGrp="1"/>
          </p:cNvSpPr>
          <p:nvPr>
            <p:ph type="body" idx="4294967295"/>
          </p:nvPr>
        </p:nvSpPr>
        <p:spPr>
          <a:xfrm>
            <a:off x="6213800" y="3618325"/>
            <a:ext cx="2439900" cy="411300"/>
          </a:xfrm>
          <a:prstGeom prst="rect">
            <a:avLst/>
          </a:prstGeom>
          <a:noFill/>
          <a:ln>
            <a:noFill/>
          </a:ln>
        </p:spPr>
        <p:txBody>
          <a:bodyPr spcFirstLastPara="1" wrap="square" lIns="137150" tIns="0" rIns="137150" bIns="0" anchor="t" anchorCtr="0">
            <a:noAutofit/>
          </a:bodyPr>
          <a:lstStyle/>
          <a:p>
            <a:pPr marL="0" marR="0" lvl="0" indent="0" algn="ctr" rtl="0">
              <a:lnSpc>
                <a:spcPct val="100000"/>
              </a:lnSpc>
              <a:spcBef>
                <a:spcPts val="0"/>
              </a:spcBef>
              <a:spcAft>
                <a:spcPts val="0"/>
              </a:spcAft>
              <a:buNone/>
            </a:pPr>
            <a:r>
              <a:rPr lang="en" sz="1500" b="1" i="0" u="none" strike="noStrike" cap="none">
                <a:solidFill>
                  <a:schemeClr val="dk1"/>
                </a:solidFill>
                <a:latin typeface="Montserrat"/>
                <a:ea typeface="Montserrat"/>
                <a:cs typeface="Montserrat"/>
                <a:sym typeface="Montserrat"/>
              </a:rPr>
              <a:t>Docker Containe</a:t>
            </a:r>
            <a:r>
              <a:rPr lang="en" sz="1500" b="1">
                <a:solidFill>
                  <a:schemeClr val="dk1"/>
                </a:solidFill>
                <a:latin typeface="Montserrat"/>
                <a:ea typeface="Montserrat"/>
                <a:cs typeface="Montserrat"/>
                <a:sym typeface="Montserrat"/>
              </a:rPr>
              <a:t>r</a:t>
            </a:r>
            <a:endParaRPr sz="1500" b="1" i="0" u="none" strike="noStrike" cap="none">
              <a:solidFill>
                <a:srgbClr val="7F7F7F"/>
              </a:solidFill>
              <a:latin typeface="Montserrat"/>
              <a:ea typeface="Montserrat"/>
              <a:cs typeface="Montserrat"/>
              <a:sym typeface="Montserrat"/>
            </a:endParaRPr>
          </a:p>
        </p:txBody>
      </p:sp>
      <p:pic>
        <p:nvPicPr>
          <p:cNvPr id="322" name="Google Shape;322;p48"/>
          <p:cNvPicPr preferRelativeResize="0">
            <a:picLocks noGrp="1"/>
          </p:cNvPicPr>
          <p:nvPr>
            <p:ph type="body" idx="4294967295"/>
          </p:nvPr>
        </p:nvPicPr>
        <p:blipFill rotWithShape="1">
          <a:blip r:embed="rId5">
            <a:alphaModFix/>
          </a:blip>
          <a:srcRect/>
          <a:stretch/>
        </p:blipFill>
        <p:spPr>
          <a:xfrm>
            <a:off x="6306802" y="1531692"/>
            <a:ext cx="2253900" cy="2001000"/>
          </a:xfrm>
          <a:prstGeom prst="rect">
            <a:avLst/>
          </a:prstGeom>
          <a:noFill/>
          <a:ln>
            <a:noFill/>
          </a:ln>
        </p:spPr>
      </p:pic>
      <p:cxnSp>
        <p:nvCxnSpPr>
          <p:cNvPr id="323" name="Google Shape;323;p48"/>
          <p:cNvCxnSpPr/>
          <p:nvPr/>
        </p:nvCxnSpPr>
        <p:spPr>
          <a:xfrm>
            <a:off x="5051260" y="2722054"/>
            <a:ext cx="1420800" cy="0"/>
          </a:xfrm>
          <a:prstGeom prst="straightConnector1">
            <a:avLst/>
          </a:prstGeom>
          <a:noFill/>
          <a:ln w="50800" cap="flat" cmpd="sng">
            <a:solidFill>
              <a:srgbClr val="434343"/>
            </a:solidFill>
            <a:prstDash val="solid"/>
            <a:round/>
            <a:headEnd type="none" w="sm" len="sm"/>
            <a:tailEnd type="triangle" w="med" len="med"/>
          </a:ln>
        </p:spPr>
      </p:cxnSp>
      <p:sp>
        <p:nvSpPr>
          <p:cNvPr id="324" name="Google Shape;324;p48"/>
          <p:cNvSpPr txBox="1"/>
          <p:nvPr/>
        </p:nvSpPr>
        <p:spPr>
          <a:xfrm>
            <a:off x="4641611" y="2889090"/>
            <a:ext cx="1891500" cy="324900"/>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None/>
            </a:pPr>
            <a:r>
              <a:rPr lang="en" sz="1700" b="1">
                <a:solidFill>
                  <a:schemeClr val="dk1"/>
                </a:solidFill>
                <a:latin typeface="Montserrat"/>
                <a:ea typeface="Montserrat"/>
                <a:cs typeface="Montserrat"/>
                <a:sym typeface="Montserrat"/>
              </a:rPr>
              <a:t>run</a:t>
            </a:r>
            <a:r>
              <a:rPr lang="en" sz="1700" b="1" i="0">
                <a:solidFill>
                  <a:schemeClr val="dk1"/>
                </a:solidFill>
                <a:latin typeface="Montserrat"/>
                <a:ea typeface="Montserrat"/>
                <a:cs typeface="Montserrat"/>
                <a:sym typeface="Montserrat"/>
              </a:rPr>
              <a:t/>
            </a:r>
            <a:br>
              <a:rPr lang="en" sz="1700" b="1" i="0">
                <a:solidFill>
                  <a:schemeClr val="dk1"/>
                </a:solidFill>
                <a:latin typeface="Montserrat"/>
                <a:ea typeface="Montserrat"/>
                <a:cs typeface="Montserrat"/>
                <a:sym typeface="Montserrat"/>
              </a:rPr>
            </a:br>
            <a:r>
              <a:rPr lang="en" sz="1700" b="1" i="0">
                <a:solidFill>
                  <a:schemeClr val="dk1"/>
                </a:solidFill>
                <a:latin typeface="Montserrat"/>
                <a:ea typeface="Montserrat"/>
                <a:cs typeface="Montserrat"/>
                <a:sym typeface="Montserrat"/>
              </a:rPr>
              <a:t> </a:t>
            </a:r>
            <a:endParaRPr sz="1100" b="1"/>
          </a:p>
        </p:txBody>
      </p:sp>
      <p:sp>
        <p:nvSpPr>
          <p:cNvPr id="325" name="Google Shape;325;p48"/>
          <p:cNvSpPr/>
          <p:nvPr/>
        </p:nvSpPr>
        <p:spPr>
          <a:xfrm>
            <a:off x="7813750" y="4705750"/>
            <a:ext cx="1259100" cy="226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14"/>
                                        </p:tgtEl>
                                        <p:attrNameLst>
                                          <p:attrName>style.visibility</p:attrName>
                                        </p:attrNameLst>
                                      </p:cBhvr>
                                      <p:to>
                                        <p:strVal val="visible"/>
                                      </p:to>
                                    </p:set>
                                    <p:animEffect transition="in" filter="fade">
                                      <p:cBhvr>
                                        <p:cTn id="7" dur="500"/>
                                        <p:tgtEl>
                                          <p:spTgt spid="314"/>
                                        </p:tgtEl>
                                      </p:cBhvr>
                                    </p:animEffect>
                                  </p:childTnLst>
                                </p:cTn>
                              </p:par>
                              <p:par>
                                <p:cTn id="8" presetID="10" presetClass="entr" presetSubtype="0" fill="hold" nodeType="withEffect">
                                  <p:stCondLst>
                                    <p:cond delay="0"/>
                                  </p:stCondLst>
                                  <p:childTnLst>
                                    <p:set>
                                      <p:cBhvr>
                                        <p:cTn id="9" dur="1" fill="hold">
                                          <p:stCondLst>
                                            <p:cond delay="0"/>
                                          </p:stCondLst>
                                        </p:cTn>
                                        <p:tgtEl>
                                          <p:spTgt spid="317"/>
                                        </p:tgtEl>
                                        <p:attrNameLst>
                                          <p:attrName>style.visibility</p:attrName>
                                        </p:attrNameLst>
                                      </p:cBhvr>
                                      <p:to>
                                        <p:strVal val="visible"/>
                                      </p:to>
                                    </p:set>
                                    <p:animEffect transition="in" filter="fade">
                                      <p:cBhvr>
                                        <p:cTn id="10" dur="500"/>
                                        <p:tgtEl>
                                          <p:spTgt spid="31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16"/>
                                        </p:tgtEl>
                                        <p:attrNameLst>
                                          <p:attrName>style.visibility</p:attrName>
                                        </p:attrNameLst>
                                      </p:cBhvr>
                                      <p:to>
                                        <p:strVal val="visible"/>
                                      </p:to>
                                    </p:set>
                                    <p:animEffect transition="in" filter="fade">
                                      <p:cBhvr>
                                        <p:cTn id="15" dur="500"/>
                                        <p:tgtEl>
                                          <p:spTgt spid="316"/>
                                        </p:tgtEl>
                                      </p:cBhvr>
                                    </p:animEffect>
                                  </p:childTnLst>
                                </p:cTn>
                              </p:par>
                              <p:par>
                                <p:cTn id="16" presetID="10" presetClass="entr" presetSubtype="0" fill="hold" nodeType="withEffect">
                                  <p:stCondLst>
                                    <p:cond delay="0"/>
                                  </p:stCondLst>
                                  <p:childTnLst>
                                    <p:set>
                                      <p:cBhvr>
                                        <p:cTn id="17" dur="1" fill="hold">
                                          <p:stCondLst>
                                            <p:cond delay="0"/>
                                          </p:stCondLst>
                                        </p:cTn>
                                        <p:tgtEl>
                                          <p:spTgt spid="315"/>
                                        </p:tgtEl>
                                        <p:attrNameLst>
                                          <p:attrName>style.visibility</p:attrName>
                                        </p:attrNameLst>
                                      </p:cBhvr>
                                      <p:to>
                                        <p:strVal val="visible"/>
                                      </p:to>
                                    </p:set>
                                    <p:animEffect transition="in" filter="fade">
                                      <p:cBhvr>
                                        <p:cTn id="18" dur="500"/>
                                        <p:tgtEl>
                                          <p:spTgt spid="31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23"/>
                                        </p:tgtEl>
                                        <p:attrNameLst>
                                          <p:attrName>style.visibility</p:attrName>
                                        </p:attrNameLst>
                                      </p:cBhvr>
                                      <p:to>
                                        <p:strVal val="visible"/>
                                      </p:to>
                                    </p:set>
                                    <p:animEffect transition="in" filter="fade">
                                      <p:cBhvr>
                                        <p:cTn id="23" dur="1000"/>
                                        <p:tgtEl>
                                          <p:spTgt spid="323"/>
                                        </p:tgtEl>
                                      </p:cBhvr>
                                    </p:animEffect>
                                  </p:childTnLst>
                                </p:cTn>
                              </p:par>
                              <p:par>
                                <p:cTn id="24" presetID="10" presetClass="entr" presetSubtype="0" fill="hold" nodeType="withEffect">
                                  <p:stCondLst>
                                    <p:cond delay="0"/>
                                  </p:stCondLst>
                                  <p:childTnLst>
                                    <p:set>
                                      <p:cBhvr>
                                        <p:cTn id="25" dur="1" fill="hold">
                                          <p:stCondLst>
                                            <p:cond delay="0"/>
                                          </p:stCondLst>
                                        </p:cTn>
                                        <p:tgtEl>
                                          <p:spTgt spid="324"/>
                                        </p:tgtEl>
                                        <p:attrNameLst>
                                          <p:attrName>style.visibility</p:attrName>
                                        </p:attrNameLst>
                                      </p:cBhvr>
                                      <p:to>
                                        <p:strVal val="visible"/>
                                      </p:to>
                                    </p:set>
                                    <p:animEffect transition="in" filter="fade">
                                      <p:cBhvr>
                                        <p:cTn id="26" dur="1000"/>
                                        <p:tgtEl>
                                          <p:spTgt spid="32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22"/>
                                        </p:tgtEl>
                                        <p:attrNameLst>
                                          <p:attrName>style.visibility</p:attrName>
                                        </p:attrNameLst>
                                      </p:cBhvr>
                                      <p:to>
                                        <p:strVal val="visible"/>
                                      </p:to>
                                    </p:set>
                                    <p:animEffect transition="in" filter="fade">
                                      <p:cBhvr>
                                        <p:cTn id="31" dur="1000"/>
                                        <p:tgtEl>
                                          <p:spTgt spid="322"/>
                                        </p:tgtEl>
                                      </p:cBhvr>
                                    </p:animEffect>
                                  </p:childTnLst>
                                </p:cTn>
                              </p:par>
                              <p:par>
                                <p:cTn id="32" presetID="10" presetClass="entr" presetSubtype="0" fill="hold" nodeType="withEffect">
                                  <p:stCondLst>
                                    <p:cond delay="0"/>
                                  </p:stCondLst>
                                  <p:childTnLst>
                                    <p:set>
                                      <p:cBhvr>
                                        <p:cTn id="33" dur="1" fill="hold">
                                          <p:stCondLst>
                                            <p:cond delay="0"/>
                                          </p:stCondLst>
                                        </p:cTn>
                                        <p:tgtEl>
                                          <p:spTgt spid="321"/>
                                        </p:tgtEl>
                                        <p:attrNameLst>
                                          <p:attrName>style.visibility</p:attrName>
                                        </p:attrNameLst>
                                      </p:cBhvr>
                                      <p:to>
                                        <p:strVal val="visible"/>
                                      </p:to>
                                    </p:set>
                                    <p:animEffect transition="in" filter="fade">
                                      <p:cBhvr>
                                        <p:cTn id="34" dur="1000"/>
                                        <p:tgtEl>
                                          <p:spTgt spid="3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pic>
        <p:nvPicPr>
          <p:cNvPr id="331" name="Google Shape;331;p49"/>
          <p:cNvPicPr preferRelativeResize="0"/>
          <p:nvPr/>
        </p:nvPicPr>
        <p:blipFill>
          <a:blip r:embed="rId3">
            <a:alphaModFix/>
          </a:blip>
          <a:stretch>
            <a:fillRect/>
          </a:stretch>
        </p:blipFill>
        <p:spPr>
          <a:xfrm>
            <a:off x="451039" y="1923870"/>
            <a:ext cx="8229600" cy="2321581"/>
          </a:xfrm>
          <a:prstGeom prst="rect">
            <a:avLst/>
          </a:prstGeom>
          <a:noFill/>
          <a:ln>
            <a:noFill/>
          </a:ln>
        </p:spPr>
      </p:pic>
      <p:sp>
        <p:nvSpPr>
          <p:cNvPr id="332" name="Google Shape;332;p49"/>
          <p:cNvSpPr txBox="1"/>
          <p:nvPr/>
        </p:nvSpPr>
        <p:spPr>
          <a:xfrm>
            <a:off x="968900" y="2038975"/>
            <a:ext cx="7863900" cy="346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2200" b="1">
                <a:solidFill>
                  <a:srgbClr val="FFFFFF"/>
                </a:solidFill>
                <a:latin typeface="Consolas"/>
                <a:ea typeface="Consolas"/>
                <a:cs typeface="Consolas"/>
                <a:sym typeface="Consolas"/>
              </a:rPr>
              <a:t>docker run -d -p 8080:80 </a:t>
            </a:r>
            <a:br>
              <a:rPr lang="en" sz="2200" b="1">
                <a:solidFill>
                  <a:srgbClr val="FFFFFF"/>
                </a:solidFill>
                <a:latin typeface="Consolas"/>
                <a:ea typeface="Consolas"/>
                <a:cs typeface="Consolas"/>
                <a:sym typeface="Consolas"/>
              </a:rPr>
            </a:br>
            <a:r>
              <a:rPr lang="en" sz="2200" b="1">
                <a:solidFill>
                  <a:srgbClr val="FFFFFF"/>
                </a:solidFill>
                <a:latin typeface="Consolas"/>
                <a:ea typeface="Consolas"/>
                <a:cs typeface="Consolas"/>
                <a:sym typeface="Consolas"/>
              </a:rPr>
              <a:t>-v $(pwd)/dist:/usr/share/nginx/html nginx:alpine</a:t>
            </a:r>
            <a:endParaRPr sz="2200">
              <a:solidFill>
                <a:srgbClr val="FFFFFF"/>
              </a:solidFill>
              <a:latin typeface="Consolas"/>
              <a:ea typeface="Consolas"/>
              <a:cs typeface="Consolas"/>
              <a:sym typeface="Consolas"/>
            </a:endParaRPr>
          </a:p>
        </p:txBody>
      </p:sp>
      <p:sp>
        <p:nvSpPr>
          <p:cNvPr id="333" name="Google Shape;333;p49"/>
          <p:cNvSpPr txBox="1"/>
          <p:nvPr/>
        </p:nvSpPr>
        <p:spPr>
          <a:xfrm>
            <a:off x="0" y="3571400"/>
            <a:ext cx="9144000" cy="3462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endParaRPr sz="1100"/>
          </a:p>
        </p:txBody>
      </p:sp>
      <p:sp>
        <p:nvSpPr>
          <p:cNvPr id="334" name="Google Shape;334;p49"/>
          <p:cNvSpPr txBox="1">
            <a:spLocks noGrp="1"/>
          </p:cNvSpPr>
          <p:nvPr>
            <p:ph type="title"/>
          </p:nvPr>
        </p:nvSpPr>
        <p:spPr>
          <a:xfrm>
            <a:off x="457200" y="205979"/>
            <a:ext cx="8229600" cy="8574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4000">
                <a:solidFill>
                  <a:srgbClr val="1E7489"/>
                </a:solidFill>
              </a:rPr>
              <a:t>Running Local Code in a Container</a:t>
            </a:r>
            <a:endParaRPr sz="4000" b="0" i="0" u="none" strike="noStrike" cap="none">
              <a:solidFill>
                <a:srgbClr val="1E7489"/>
              </a:solidFill>
              <a:latin typeface="Arial"/>
              <a:ea typeface="Arial"/>
              <a:cs typeface="Arial"/>
              <a:sym typeface="Arial"/>
            </a:endParaRPr>
          </a:p>
        </p:txBody>
      </p:sp>
      <p:cxnSp>
        <p:nvCxnSpPr>
          <p:cNvPr id="335" name="Google Shape;335;p49"/>
          <p:cNvCxnSpPr/>
          <p:nvPr/>
        </p:nvCxnSpPr>
        <p:spPr>
          <a:xfrm>
            <a:off x="4897838" y="2822120"/>
            <a:ext cx="900" cy="598500"/>
          </a:xfrm>
          <a:prstGeom prst="straightConnector1">
            <a:avLst/>
          </a:prstGeom>
          <a:noFill/>
          <a:ln w="38100" cap="flat" cmpd="sng">
            <a:solidFill>
              <a:srgbClr val="FFFFFF"/>
            </a:solidFill>
            <a:prstDash val="solid"/>
            <a:round/>
            <a:headEnd type="none" w="sm" len="sm"/>
            <a:tailEnd type="triangle" w="med" len="med"/>
          </a:ln>
        </p:spPr>
      </p:cxnSp>
      <p:sp>
        <p:nvSpPr>
          <p:cNvPr id="336" name="Google Shape;336;p49"/>
          <p:cNvSpPr txBox="1"/>
          <p:nvPr/>
        </p:nvSpPr>
        <p:spPr>
          <a:xfrm>
            <a:off x="4070055" y="3483585"/>
            <a:ext cx="1655700" cy="514200"/>
          </a:xfrm>
          <a:prstGeom prst="rect">
            <a:avLst/>
          </a:prstGeom>
          <a:solidFill>
            <a:srgbClr val="00000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500" b="1">
                <a:solidFill>
                  <a:schemeClr val="lt1"/>
                </a:solidFill>
                <a:latin typeface="Montserrat"/>
                <a:ea typeface="Montserrat"/>
                <a:cs typeface="Montserrat"/>
                <a:sym typeface="Montserrat"/>
              </a:rPr>
              <a:t>Container Directory</a:t>
            </a:r>
            <a:endParaRPr sz="1100" b="1"/>
          </a:p>
        </p:txBody>
      </p:sp>
      <p:sp>
        <p:nvSpPr>
          <p:cNvPr id="337" name="Google Shape;337;p49"/>
          <p:cNvSpPr txBox="1"/>
          <p:nvPr/>
        </p:nvSpPr>
        <p:spPr>
          <a:xfrm>
            <a:off x="1469872" y="3483575"/>
            <a:ext cx="1921800" cy="514200"/>
          </a:xfrm>
          <a:prstGeom prst="rect">
            <a:avLst/>
          </a:prstGeom>
          <a:solidFill>
            <a:srgbClr val="00000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500" b="1">
                <a:solidFill>
                  <a:schemeClr val="lt1"/>
                </a:solidFill>
                <a:latin typeface="Montserrat"/>
                <a:ea typeface="Montserrat"/>
                <a:cs typeface="Montserrat"/>
                <a:sym typeface="Montserrat"/>
              </a:rPr>
              <a:t>Local Directory</a:t>
            </a:r>
            <a:endParaRPr sz="1500" b="1">
              <a:solidFill>
                <a:schemeClr val="lt1"/>
              </a:solidFill>
              <a:latin typeface="Montserrat"/>
              <a:ea typeface="Montserrat"/>
              <a:cs typeface="Montserrat"/>
              <a:sym typeface="Montserrat"/>
            </a:endParaRPr>
          </a:p>
        </p:txBody>
      </p:sp>
      <p:cxnSp>
        <p:nvCxnSpPr>
          <p:cNvPr id="338" name="Google Shape;338;p49"/>
          <p:cNvCxnSpPr/>
          <p:nvPr/>
        </p:nvCxnSpPr>
        <p:spPr>
          <a:xfrm>
            <a:off x="2430313" y="2822120"/>
            <a:ext cx="900" cy="598500"/>
          </a:xfrm>
          <a:prstGeom prst="straightConnector1">
            <a:avLst/>
          </a:prstGeom>
          <a:noFill/>
          <a:ln w="38100" cap="flat" cmpd="sng">
            <a:solidFill>
              <a:srgbClr val="FFFFFF"/>
            </a:solidFill>
            <a:prstDash val="solid"/>
            <a:round/>
            <a:headEnd type="none" w="sm" len="sm"/>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37"/>
                                        </p:tgtEl>
                                        <p:attrNameLst>
                                          <p:attrName>style.visibility</p:attrName>
                                        </p:attrNameLst>
                                      </p:cBhvr>
                                      <p:to>
                                        <p:strVal val="visible"/>
                                      </p:to>
                                    </p:set>
                                    <p:animEffect transition="in" filter="fade">
                                      <p:cBhvr>
                                        <p:cTn id="7" dur="1000"/>
                                        <p:tgtEl>
                                          <p:spTgt spid="33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35"/>
                                        </p:tgtEl>
                                        <p:attrNameLst>
                                          <p:attrName>style.visibility</p:attrName>
                                        </p:attrNameLst>
                                      </p:cBhvr>
                                      <p:to>
                                        <p:strVal val="visible"/>
                                      </p:to>
                                    </p:set>
                                    <p:animEffect transition="in" filter="fade">
                                      <p:cBhvr>
                                        <p:cTn id="12" dur="1000"/>
                                        <p:tgtEl>
                                          <p:spTgt spid="335"/>
                                        </p:tgtEl>
                                      </p:cBhvr>
                                    </p:animEffect>
                                  </p:childTnLst>
                                </p:cTn>
                              </p:par>
                              <p:par>
                                <p:cTn id="13" presetID="10" presetClass="entr" presetSubtype="0" fill="hold" nodeType="withEffect">
                                  <p:stCondLst>
                                    <p:cond delay="0"/>
                                  </p:stCondLst>
                                  <p:childTnLst>
                                    <p:set>
                                      <p:cBhvr>
                                        <p:cTn id="14" dur="1" fill="hold">
                                          <p:stCondLst>
                                            <p:cond delay="0"/>
                                          </p:stCondLst>
                                        </p:cTn>
                                        <p:tgtEl>
                                          <p:spTgt spid="336"/>
                                        </p:tgtEl>
                                        <p:attrNameLst>
                                          <p:attrName>style.visibility</p:attrName>
                                        </p:attrNameLst>
                                      </p:cBhvr>
                                      <p:to>
                                        <p:strVal val="visible"/>
                                      </p:to>
                                    </p:set>
                                    <p:animEffect transition="in" filter="fade">
                                      <p:cBhvr>
                                        <p:cTn id="15" dur="1000"/>
                                        <p:tgtEl>
                                          <p:spTgt spid="3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0"/>
          <p:cNvSpPr/>
          <p:nvPr/>
        </p:nvSpPr>
        <p:spPr>
          <a:xfrm>
            <a:off x="1840800" y="2040425"/>
            <a:ext cx="5462400" cy="1593300"/>
          </a:xfrm>
          <a:prstGeom prst="rect">
            <a:avLst/>
          </a:prstGeom>
          <a:solidFill>
            <a:srgbClr val="F2F2F2"/>
          </a:solidFill>
          <a:ln w="25400" cap="flat" cmpd="sng">
            <a:solidFill>
              <a:srgbClr val="7F7F7F"/>
            </a:solidFill>
            <a:prstDash val="solid"/>
            <a:round/>
            <a:headEnd type="none" w="sm" len="sm"/>
            <a:tailEnd type="none" w="sm" len="sm"/>
          </a:ln>
        </p:spPr>
        <p:txBody>
          <a:bodyPr spcFirstLastPara="1" wrap="square" lIns="137150" tIns="137150" rIns="137150" bIns="137150" anchor="t" anchorCtr="0">
            <a:noAutofit/>
          </a:bodyPr>
          <a:lstStyle/>
          <a:p>
            <a:pPr marL="0" marR="0" lvl="0" indent="0" algn="ctr" rtl="0">
              <a:spcBef>
                <a:spcPts val="0"/>
              </a:spcBef>
              <a:spcAft>
                <a:spcPts val="0"/>
              </a:spcAft>
              <a:buNone/>
            </a:pPr>
            <a:endParaRPr sz="1500">
              <a:solidFill>
                <a:schemeClr val="dk1"/>
              </a:solidFill>
              <a:latin typeface="Montserrat"/>
              <a:ea typeface="Montserrat"/>
              <a:cs typeface="Montserrat"/>
              <a:sym typeface="Montserrat"/>
            </a:endParaRPr>
          </a:p>
        </p:txBody>
      </p:sp>
      <p:sp>
        <p:nvSpPr>
          <p:cNvPr id="345" name="Google Shape;345;p50"/>
          <p:cNvSpPr/>
          <p:nvPr/>
        </p:nvSpPr>
        <p:spPr>
          <a:xfrm>
            <a:off x="2616067" y="2561647"/>
            <a:ext cx="4572000" cy="6924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a:solidFill>
                  <a:schemeClr val="dk1"/>
                </a:solidFill>
                <a:latin typeface="Montserrat"/>
                <a:ea typeface="Montserrat"/>
                <a:cs typeface="Montserrat"/>
                <a:sym typeface="Montserrat"/>
              </a:rPr>
              <a:t/>
            </a:r>
            <a:br>
              <a:rPr lang="en" sz="1400">
                <a:solidFill>
                  <a:schemeClr val="dk1"/>
                </a:solidFill>
                <a:latin typeface="Montserrat"/>
                <a:ea typeface="Montserrat"/>
                <a:cs typeface="Montserrat"/>
                <a:sym typeface="Montserrat"/>
              </a:rPr>
            </a:br>
            <a:r>
              <a:rPr lang="en" sz="1400">
                <a:solidFill>
                  <a:schemeClr val="dk1"/>
                </a:solidFill>
                <a:latin typeface="Montserrat"/>
                <a:ea typeface="Montserrat"/>
                <a:cs typeface="Montserrat"/>
                <a:sym typeface="Montserrat"/>
              </a:rPr>
              <a:t/>
            </a:r>
            <a:br>
              <a:rPr lang="en" sz="1400">
                <a:solidFill>
                  <a:schemeClr val="dk1"/>
                </a:solidFill>
                <a:latin typeface="Montserrat"/>
                <a:ea typeface="Montserrat"/>
                <a:cs typeface="Montserrat"/>
                <a:sym typeface="Montserrat"/>
              </a:rPr>
            </a:br>
            <a:endParaRPr sz="1400">
              <a:solidFill>
                <a:schemeClr val="dk1"/>
              </a:solidFill>
              <a:latin typeface="Montserrat"/>
              <a:ea typeface="Montserrat"/>
              <a:cs typeface="Montserrat"/>
              <a:sym typeface="Montserrat"/>
            </a:endParaRPr>
          </a:p>
        </p:txBody>
      </p:sp>
      <p:sp>
        <p:nvSpPr>
          <p:cNvPr id="346" name="Google Shape;346;p50"/>
          <p:cNvSpPr/>
          <p:nvPr/>
        </p:nvSpPr>
        <p:spPr>
          <a:xfrm>
            <a:off x="1985725" y="2659508"/>
            <a:ext cx="5116500" cy="346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a:solidFill>
                  <a:schemeClr val="dk1"/>
                </a:solidFill>
                <a:latin typeface="Montserrat"/>
                <a:ea typeface="Montserrat"/>
                <a:cs typeface="Montserrat"/>
                <a:sym typeface="Montserrat"/>
              </a:rPr>
              <a:t>LABEL                    author="Dan Wahlin"</a:t>
            </a:r>
            <a:endParaRPr sz="1800">
              <a:solidFill>
                <a:schemeClr val="dk1"/>
              </a:solidFill>
              <a:latin typeface="Montserrat"/>
              <a:ea typeface="Montserrat"/>
              <a:cs typeface="Montserrat"/>
              <a:sym typeface="Montserrat"/>
            </a:endParaRPr>
          </a:p>
        </p:txBody>
      </p:sp>
      <p:sp>
        <p:nvSpPr>
          <p:cNvPr id="347" name="Google Shape;347;p50"/>
          <p:cNvSpPr/>
          <p:nvPr/>
        </p:nvSpPr>
        <p:spPr>
          <a:xfrm>
            <a:off x="1991775" y="3046880"/>
            <a:ext cx="5274600" cy="346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a:solidFill>
                  <a:schemeClr val="dk1"/>
                </a:solidFill>
                <a:latin typeface="Montserrat"/>
                <a:ea typeface="Montserrat"/>
                <a:cs typeface="Montserrat"/>
                <a:sym typeface="Montserrat"/>
              </a:rPr>
              <a:t>COPY 	   	          ./dist  /usr/share/nginx/html</a:t>
            </a:r>
            <a:endParaRPr sz="1100"/>
          </a:p>
        </p:txBody>
      </p:sp>
      <p:sp>
        <p:nvSpPr>
          <p:cNvPr id="348" name="Google Shape;348;p50"/>
          <p:cNvSpPr/>
          <p:nvPr/>
        </p:nvSpPr>
        <p:spPr>
          <a:xfrm>
            <a:off x="1989750" y="2308725"/>
            <a:ext cx="5276700" cy="346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a:solidFill>
                  <a:schemeClr val="dk1"/>
                </a:solidFill>
                <a:latin typeface="Montserrat"/>
                <a:ea typeface="Montserrat"/>
                <a:cs typeface="Montserrat"/>
                <a:sym typeface="Montserrat"/>
              </a:rPr>
              <a:t>FROM	                 nginx:alpine</a:t>
            </a:r>
            <a:endParaRPr sz="1800">
              <a:solidFill>
                <a:schemeClr val="dk1"/>
              </a:solidFill>
              <a:latin typeface="Montserrat"/>
              <a:ea typeface="Montserrat"/>
              <a:cs typeface="Montserrat"/>
              <a:sym typeface="Montserrat"/>
            </a:endParaRPr>
          </a:p>
        </p:txBody>
      </p:sp>
      <p:sp>
        <p:nvSpPr>
          <p:cNvPr id="349" name="Google Shape;349;p50"/>
          <p:cNvSpPr txBox="1">
            <a:spLocks noGrp="1"/>
          </p:cNvSpPr>
          <p:nvPr>
            <p:ph type="title"/>
          </p:nvPr>
        </p:nvSpPr>
        <p:spPr>
          <a:xfrm>
            <a:off x="457200" y="205979"/>
            <a:ext cx="8229600" cy="8574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4400">
                <a:solidFill>
                  <a:srgbClr val="195570"/>
                </a:solidFill>
              </a:rPr>
              <a:t>nginx Dockerfile Example</a:t>
            </a:r>
            <a:endParaRPr sz="4400" b="0" i="0" u="none" strike="noStrike" cap="none">
              <a:solidFill>
                <a:srgbClr val="19557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8"/>
                                        </p:tgtEl>
                                        <p:attrNameLst>
                                          <p:attrName>style.visibility</p:attrName>
                                        </p:attrNameLst>
                                      </p:cBhvr>
                                      <p:to>
                                        <p:strVal val="visible"/>
                                      </p:to>
                                    </p:set>
                                    <p:animEffect transition="in" filter="fade">
                                      <p:cBhvr>
                                        <p:cTn id="7" dur="500"/>
                                        <p:tgtEl>
                                          <p:spTgt spid="34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46"/>
                                        </p:tgtEl>
                                        <p:attrNameLst>
                                          <p:attrName>style.visibility</p:attrName>
                                        </p:attrNameLst>
                                      </p:cBhvr>
                                      <p:to>
                                        <p:strVal val="visible"/>
                                      </p:to>
                                    </p:set>
                                    <p:animEffect transition="in" filter="fade">
                                      <p:cBhvr>
                                        <p:cTn id="12" dur="500"/>
                                        <p:tgtEl>
                                          <p:spTgt spid="34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47"/>
                                        </p:tgtEl>
                                        <p:attrNameLst>
                                          <p:attrName>style.visibility</p:attrName>
                                        </p:attrNameLst>
                                      </p:cBhvr>
                                      <p:to>
                                        <p:strVal val="visible"/>
                                      </p:to>
                                    </p:set>
                                    <p:animEffect transition="in" filter="fade">
                                      <p:cBhvr>
                                        <p:cTn id="17" dur="500"/>
                                        <p:tgtEl>
                                          <p:spTgt spid="3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pic>
        <p:nvPicPr>
          <p:cNvPr id="355" name="Google Shape;355;p51"/>
          <p:cNvPicPr preferRelativeResize="0"/>
          <p:nvPr/>
        </p:nvPicPr>
        <p:blipFill>
          <a:blip r:embed="rId3">
            <a:alphaModFix/>
          </a:blip>
          <a:stretch>
            <a:fillRect/>
          </a:stretch>
        </p:blipFill>
        <p:spPr>
          <a:xfrm>
            <a:off x="451039" y="1923870"/>
            <a:ext cx="8229600" cy="2321581"/>
          </a:xfrm>
          <a:prstGeom prst="rect">
            <a:avLst/>
          </a:prstGeom>
          <a:noFill/>
          <a:ln>
            <a:noFill/>
          </a:ln>
        </p:spPr>
      </p:pic>
      <p:sp>
        <p:nvSpPr>
          <p:cNvPr id="356" name="Google Shape;356;p51"/>
          <p:cNvSpPr txBox="1"/>
          <p:nvPr/>
        </p:nvSpPr>
        <p:spPr>
          <a:xfrm>
            <a:off x="968900" y="2038975"/>
            <a:ext cx="7863900" cy="346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2200" b="1" dirty="0">
                <a:solidFill>
                  <a:srgbClr val="FFFFFF"/>
                </a:solidFill>
                <a:latin typeface="Consolas"/>
                <a:ea typeface="Consolas"/>
                <a:cs typeface="Consolas"/>
                <a:sym typeface="Consolas"/>
              </a:rPr>
              <a:t>docker build -t </a:t>
            </a:r>
            <a:r>
              <a:rPr lang="en" sz="2200" b="1" dirty="0" smtClean="0">
                <a:solidFill>
                  <a:srgbClr val="FFFFFF"/>
                </a:solidFill>
                <a:latin typeface="Consolas"/>
                <a:ea typeface="Consolas"/>
                <a:cs typeface="Consolas"/>
                <a:sym typeface="Consolas"/>
              </a:rPr>
              <a:t> /</a:t>
            </a:r>
            <a:r>
              <a:rPr lang="en" sz="2200" b="1" dirty="0">
                <a:solidFill>
                  <a:srgbClr val="FFFFFF"/>
                </a:solidFill>
                <a:latin typeface="Consolas"/>
                <a:ea typeface="Consolas"/>
                <a:cs typeface="Consolas"/>
                <a:sym typeface="Consolas"/>
              </a:rPr>
              <a:t>ngapp:1.0.0 .</a:t>
            </a:r>
            <a:endParaRPr sz="2200" dirty="0">
              <a:solidFill>
                <a:srgbClr val="FFFFFF"/>
              </a:solidFill>
              <a:latin typeface="Consolas"/>
              <a:ea typeface="Consolas"/>
              <a:cs typeface="Consolas"/>
              <a:sym typeface="Consolas"/>
            </a:endParaRPr>
          </a:p>
        </p:txBody>
      </p:sp>
      <p:sp>
        <p:nvSpPr>
          <p:cNvPr id="357" name="Google Shape;357;p51"/>
          <p:cNvSpPr txBox="1"/>
          <p:nvPr/>
        </p:nvSpPr>
        <p:spPr>
          <a:xfrm>
            <a:off x="0" y="3571400"/>
            <a:ext cx="9144000" cy="3462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endParaRPr sz="1100"/>
          </a:p>
        </p:txBody>
      </p:sp>
      <p:sp>
        <p:nvSpPr>
          <p:cNvPr id="358" name="Google Shape;358;p51"/>
          <p:cNvSpPr txBox="1">
            <a:spLocks noGrp="1"/>
          </p:cNvSpPr>
          <p:nvPr>
            <p:ph type="title"/>
          </p:nvPr>
        </p:nvSpPr>
        <p:spPr>
          <a:xfrm>
            <a:off x="457200" y="205979"/>
            <a:ext cx="8229600" cy="8574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4000">
                <a:solidFill>
                  <a:srgbClr val="1E7489"/>
                </a:solidFill>
              </a:rPr>
              <a:t>Building a Custom Image</a:t>
            </a:r>
            <a:endParaRPr sz="4000" b="0" i="0" u="none" strike="noStrike" cap="none">
              <a:solidFill>
                <a:srgbClr val="1E7489"/>
              </a:solidFill>
              <a:latin typeface="Arial"/>
              <a:ea typeface="Arial"/>
              <a:cs typeface="Arial"/>
              <a:sym typeface="Arial"/>
            </a:endParaRPr>
          </a:p>
        </p:txBody>
      </p:sp>
      <p:cxnSp>
        <p:nvCxnSpPr>
          <p:cNvPr id="359" name="Google Shape;359;p51"/>
          <p:cNvCxnSpPr/>
          <p:nvPr/>
        </p:nvCxnSpPr>
        <p:spPr>
          <a:xfrm>
            <a:off x="5431238" y="2517320"/>
            <a:ext cx="900" cy="598500"/>
          </a:xfrm>
          <a:prstGeom prst="straightConnector1">
            <a:avLst/>
          </a:prstGeom>
          <a:noFill/>
          <a:ln w="38100" cap="flat" cmpd="sng">
            <a:solidFill>
              <a:srgbClr val="FFFFFF"/>
            </a:solidFill>
            <a:prstDash val="solid"/>
            <a:round/>
            <a:headEnd type="none" w="sm" len="sm"/>
            <a:tailEnd type="triangle" w="med" len="med"/>
          </a:ln>
        </p:spPr>
      </p:cxnSp>
      <p:sp>
        <p:nvSpPr>
          <p:cNvPr id="360" name="Google Shape;360;p51"/>
          <p:cNvSpPr txBox="1"/>
          <p:nvPr/>
        </p:nvSpPr>
        <p:spPr>
          <a:xfrm>
            <a:off x="4603455" y="3178785"/>
            <a:ext cx="1655700" cy="514200"/>
          </a:xfrm>
          <a:prstGeom prst="rect">
            <a:avLst/>
          </a:prstGeom>
          <a:solidFill>
            <a:srgbClr val="00000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500" b="1">
                <a:solidFill>
                  <a:schemeClr val="lt1"/>
                </a:solidFill>
                <a:latin typeface="Montserrat"/>
                <a:ea typeface="Montserrat"/>
                <a:cs typeface="Montserrat"/>
                <a:sym typeface="Montserrat"/>
              </a:rPr>
              <a:t>Image Name</a:t>
            </a:r>
            <a:endParaRPr sz="1100" b="1"/>
          </a:p>
        </p:txBody>
      </p:sp>
      <p:sp>
        <p:nvSpPr>
          <p:cNvPr id="361" name="Google Shape;361;p51"/>
          <p:cNvSpPr txBox="1"/>
          <p:nvPr/>
        </p:nvSpPr>
        <p:spPr>
          <a:xfrm>
            <a:off x="2531472" y="3178763"/>
            <a:ext cx="1921800" cy="514200"/>
          </a:xfrm>
          <a:prstGeom prst="rect">
            <a:avLst/>
          </a:prstGeom>
          <a:solidFill>
            <a:srgbClr val="00000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500" b="1">
                <a:solidFill>
                  <a:schemeClr val="lt1"/>
                </a:solidFill>
                <a:latin typeface="Montserrat"/>
                <a:ea typeface="Montserrat"/>
                <a:cs typeface="Montserrat"/>
                <a:sym typeface="Montserrat"/>
              </a:rPr>
              <a:t>Repository</a:t>
            </a:r>
            <a:endParaRPr sz="1500" b="1">
              <a:solidFill>
                <a:schemeClr val="lt1"/>
              </a:solidFill>
              <a:latin typeface="Montserrat"/>
              <a:ea typeface="Montserrat"/>
              <a:cs typeface="Montserrat"/>
              <a:sym typeface="Montserrat"/>
            </a:endParaRPr>
          </a:p>
        </p:txBody>
      </p:sp>
      <p:cxnSp>
        <p:nvCxnSpPr>
          <p:cNvPr id="362" name="Google Shape;362;p51"/>
          <p:cNvCxnSpPr/>
          <p:nvPr/>
        </p:nvCxnSpPr>
        <p:spPr>
          <a:xfrm flipH="1">
            <a:off x="3564363" y="2450129"/>
            <a:ext cx="651300" cy="608100"/>
          </a:xfrm>
          <a:prstGeom prst="straightConnector1">
            <a:avLst/>
          </a:prstGeom>
          <a:noFill/>
          <a:ln w="38100" cap="flat" cmpd="sng">
            <a:solidFill>
              <a:srgbClr val="FFFFFF"/>
            </a:solidFill>
            <a:prstDash val="solid"/>
            <a:round/>
            <a:headEnd type="none" w="sm" len="sm"/>
            <a:tailEnd type="triangle" w="med" len="med"/>
          </a:ln>
        </p:spPr>
      </p:cxnSp>
      <p:cxnSp>
        <p:nvCxnSpPr>
          <p:cNvPr id="363" name="Google Shape;363;p51"/>
          <p:cNvCxnSpPr/>
          <p:nvPr/>
        </p:nvCxnSpPr>
        <p:spPr>
          <a:xfrm>
            <a:off x="6516875" y="2451375"/>
            <a:ext cx="857700" cy="667200"/>
          </a:xfrm>
          <a:prstGeom prst="straightConnector1">
            <a:avLst/>
          </a:prstGeom>
          <a:noFill/>
          <a:ln w="38100" cap="flat" cmpd="sng">
            <a:solidFill>
              <a:srgbClr val="FFFFFF"/>
            </a:solidFill>
            <a:prstDash val="solid"/>
            <a:round/>
            <a:headEnd type="none" w="sm" len="sm"/>
            <a:tailEnd type="triangle" w="med" len="med"/>
          </a:ln>
        </p:spPr>
      </p:cxnSp>
      <p:sp>
        <p:nvSpPr>
          <p:cNvPr id="364" name="Google Shape;364;p51"/>
          <p:cNvSpPr txBox="1"/>
          <p:nvPr/>
        </p:nvSpPr>
        <p:spPr>
          <a:xfrm>
            <a:off x="6545755" y="3181644"/>
            <a:ext cx="1655700" cy="514200"/>
          </a:xfrm>
          <a:prstGeom prst="rect">
            <a:avLst/>
          </a:prstGeom>
          <a:solidFill>
            <a:srgbClr val="00000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500" b="1">
                <a:solidFill>
                  <a:schemeClr val="lt1"/>
                </a:solidFill>
                <a:latin typeface="Montserrat"/>
                <a:ea typeface="Montserrat"/>
                <a:cs typeface="Montserrat"/>
                <a:sym typeface="Montserrat"/>
              </a:rPr>
              <a:t>Tag Name</a:t>
            </a:r>
            <a:endParaRPr sz="1100"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2"/>
                                        </p:tgtEl>
                                        <p:attrNameLst>
                                          <p:attrName>style.visibility</p:attrName>
                                        </p:attrNameLst>
                                      </p:cBhvr>
                                      <p:to>
                                        <p:strVal val="visible"/>
                                      </p:to>
                                    </p:set>
                                    <p:animEffect transition="in" filter="fade">
                                      <p:cBhvr>
                                        <p:cTn id="7" dur="1000"/>
                                        <p:tgtEl>
                                          <p:spTgt spid="362"/>
                                        </p:tgtEl>
                                      </p:cBhvr>
                                    </p:animEffect>
                                  </p:childTnLst>
                                </p:cTn>
                              </p:par>
                              <p:par>
                                <p:cTn id="8" presetID="10" presetClass="entr" presetSubtype="0" fill="hold" nodeType="withEffect">
                                  <p:stCondLst>
                                    <p:cond delay="0"/>
                                  </p:stCondLst>
                                  <p:childTnLst>
                                    <p:set>
                                      <p:cBhvr>
                                        <p:cTn id="9" dur="1" fill="hold">
                                          <p:stCondLst>
                                            <p:cond delay="0"/>
                                          </p:stCondLst>
                                        </p:cTn>
                                        <p:tgtEl>
                                          <p:spTgt spid="361"/>
                                        </p:tgtEl>
                                        <p:attrNameLst>
                                          <p:attrName>style.visibility</p:attrName>
                                        </p:attrNameLst>
                                      </p:cBhvr>
                                      <p:to>
                                        <p:strVal val="visible"/>
                                      </p:to>
                                    </p:set>
                                    <p:animEffect transition="in" filter="fade">
                                      <p:cBhvr>
                                        <p:cTn id="10" dur="1000"/>
                                        <p:tgtEl>
                                          <p:spTgt spid="36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59"/>
                                        </p:tgtEl>
                                        <p:attrNameLst>
                                          <p:attrName>style.visibility</p:attrName>
                                        </p:attrNameLst>
                                      </p:cBhvr>
                                      <p:to>
                                        <p:strVal val="visible"/>
                                      </p:to>
                                    </p:set>
                                    <p:animEffect transition="in" filter="fade">
                                      <p:cBhvr>
                                        <p:cTn id="15" dur="1000"/>
                                        <p:tgtEl>
                                          <p:spTgt spid="359"/>
                                        </p:tgtEl>
                                      </p:cBhvr>
                                    </p:animEffect>
                                  </p:childTnLst>
                                </p:cTn>
                              </p:par>
                              <p:par>
                                <p:cTn id="16" presetID="10" presetClass="entr" presetSubtype="0" fill="hold" nodeType="withEffect">
                                  <p:stCondLst>
                                    <p:cond delay="0"/>
                                  </p:stCondLst>
                                  <p:childTnLst>
                                    <p:set>
                                      <p:cBhvr>
                                        <p:cTn id="17" dur="1" fill="hold">
                                          <p:stCondLst>
                                            <p:cond delay="0"/>
                                          </p:stCondLst>
                                        </p:cTn>
                                        <p:tgtEl>
                                          <p:spTgt spid="360"/>
                                        </p:tgtEl>
                                        <p:attrNameLst>
                                          <p:attrName>style.visibility</p:attrName>
                                        </p:attrNameLst>
                                      </p:cBhvr>
                                      <p:to>
                                        <p:strVal val="visible"/>
                                      </p:to>
                                    </p:set>
                                    <p:animEffect transition="in" filter="fade">
                                      <p:cBhvr>
                                        <p:cTn id="18" dur="1000"/>
                                        <p:tgtEl>
                                          <p:spTgt spid="36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63"/>
                                        </p:tgtEl>
                                        <p:attrNameLst>
                                          <p:attrName>style.visibility</p:attrName>
                                        </p:attrNameLst>
                                      </p:cBhvr>
                                      <p:to>
                                        <p:strVal val="visible"/>
                                      </p:to>
                                    </p:set>
                                    <p:animEffect transition="in" filter="fade">
                                      <p:cBhvr>
                                        <p:cTn id="23" dur="1000"/>
                                        <p:tgtEl>
                                          <p:spTgt spid="363"/>
                                        </p:tgtEl>
                                      </p:cBhvr>
                                    </p:animEffect>
                                  </p:childTnLst>
                                </p:cTn>
                              </p:par>
                              <p:par>
                                <p:cTn id="24" presetID="10" presetClass="entr" presetSubtype="0" fill="hold" nodeType="withEffect">
                                  <p:stCondLst>
                                    <p:cond delay="0"/>
                                  </p:stCondLst>
                                  <p:childTnLst>
                                    <p:set>
                                      <p:cBhvr>
                                        <p:cTn id="25" dur="1" fill="hold">
                                          <p:stCondLst>
                                            <p:cond delay="0"/>
                                          </p:stCondLst>
                                        </p:cTn>
                                        <p:tgtEl>
                                          <p:spTgt spid="364"/>
                                        </p:tgtEl>
                                        <p:attrNameLst>
                                          <p:attrName>style.visibility</p:attrName>
                                        </p:attrNameLst>
                                      </p:cBhvr>
                                      <p:to>
                                        <p:strVal val="visible"/>
                                      </p:to>
                                    </p:set>
                                    <p:animEffect transition="in" filter="fade">
                                      <p:cBhvr>
                                        <p:cTn id="26" dur="1000"/>
                                        <p:tgtEl>
                                          <p:spTgt spid="3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pic>
        <p:nvPicPr>
          <p:cNvPr id="370" name="Google Shape;370;p52"/>
          <p:cNvPicPr preferRelativeResize="0"/>
          <p:nvPr/>
        </p:nvPicPr>
        <p:blipFill>
          <a:blip r:embed="rId3">
            <a:alphaModFix/>
          </a:blip>
          <a:stretch>
            <a:fillRect/>
          </a:stretch>
        </p:blipFill>
        <p:spPr>
          <a:xfrm>
            <a:off x="451039" y="1923870"/>
            <a:ext cx="8229600" cy="2321581"/>
          </a:xfrm>
          <a:prstGeom prst="rect">
            <a:avLst/>
          </a:prstGeom>
          <a:noFill/>
          <a:ln>
            <a:noFill/>
          </a:ln>
        </p:spPr>
      </p:pic>
      <p:sp>
        <p:nvSpPr>
          <p:cNvPr id="371" name="Google Shape;371;p52"/>
          <p:cNvSpPr txBox="1"/>
          <p:nvPr/>
        </p:nvSpPr>
        <p:spPr>
          <a:xfrm>
            <a:off x="968900" y="2038975"/>
            <a:ext cx="7863900" cy="346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2200" b="1" dirty="0">
                <a:solidFill>
                  <a:srgbClr val="FFFFFF"/>
                </a:solidFill>
                <a:latin typeface="Consolas"/>
                <a:ea typeface="Consolas"/>
                <a:cs typeface="Consolas"/>
                <a:sym typeface="Consolas"/>
              </a:rPr>
              <a:t>docker run -d -p 8080:80 </a:t>
            </a:r>
            <a:r>
              <a:rPr lang="en" sz="2200" b="1" dirty="0" smtClean="0">
                <a:solidFill>
                  <a:srgbClr val="FFFFFF"/>
                </a:solidFill>
                <a:latin typeface="Consolas"/>
                <a:ea typeface="Consolas"/>
                <a:cs typeface="Consolas"/>
                <a:sym typeface="Consolas"/>
              </a:rPr>
              <a:t> /</a:t>
            </a:r>
            <a:r>
              <a:rPr lang="en" sz="2200" b="1" dirty="0">
                <a:solidFill>
                  <a:srgbClr val="FFFFFF"/>
                </a:solidFill>
                <a:latin typeface="Consolas"/>
                <a:ea typeface="Consolas"/>
                <a:cs typeface="Consolas"/>
                <a:sym typeface="Consolas"/>
              </a:rPr>
              <a:t>ngapp:1.0.0</a:t>
            </a:r>
            <a:endParaRPr sz="2200" dirty="0">
              <a:solidFill>
                <a:srgbClr val="FFFFFF"/>
              </a:solidFill>
              <a:latin typeface="Consolas"/>
              <a:ea typeface="Consolas"/>
              <a:cs typeface="Consolas"/>
              <a:sym typeface="Consolas"/>
            </a:endParaRPr>
          </a:p>
        </p:txBody>
      </p:sp>
      <p:sp>
        <p:nvSpPr>
          <p:cNvPr id="372" name="Google Shape;372;p52"/>
          <p:cNvSpPr txBox="1"/>
          <p:nvPr/>
        </p:nvSpPr>
        <p:spPr>
          <a:xfrm>
            <a:off x="0" y="3571400"/>
            <a:ext cx="9144000" cy="3462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endParaRPr sz="1100"/>
          </a:p>
        </p:txBody>
      </p:sp>
      <p:sp>
        <p:nvSpPr>
          <p:cNvPr id="373" name="Google Shape;373;p52"/>
          <p:cNvSpPr txBox="1">
            <a:spLocks noGrp="1"/>
          </p:cNvSpPr>
          <p:nvPr>
            <p:ph type="title"/>
          </p:nvPr>
        </p:nvSpPr>
        <p:spPr>
          <a:xfrm>
            <a:off x="457200" y="205979"/>
            <a:ext cx="8229600" cy="8574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4000">
                <a:solidFill>
                  <a:srgbClr val="1E7489"/>
                </a:solidFill>
              </a:rPr>
              <a:t>Running a Custom Container</a:t>
            </a:r>
            <a:endParaRPr sz="4000" b="0" i="0" u="none" strike="noStrike" cap="none">
              <a:solidFill>
                <a:srgbClr val="1E7489"/>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3"/>
          <p:cNvSpPr txBox="1">
            <a:spLocks noGrp="1"/>
          </p:cNvSpPr>
          <p:nvPr>
            <p:ph type="title"/>
          </p:nvPr>
        </p:nvSpPr>
        <p:spPr>
          <a:xfrm>
            <a:off x="0" y="2865575"/>
            <a:ext cx="9144000" cy="1510800"/>
          </a:xfrm>
          <a:prstGeom prst="rect">
            <a:avLst/>
          </a:prstGeom>
          <a:solidFill>
            <a:srgbClr val="0E78A9"/>
          </a:solidFill>
        </p:spPr>
        <p:txBody>
          <a:bodyPr spcFirstLastPara="1" wrap="square" lIns="68575" tIns="68575" rIns="68575" bIns="68575" anchor="ctr" anchorCtr="0">
            <a:noAutofit/>
          </a:bodyPr>
          <a:lstStyle/>
          <a:p>
            <a:pPr marL="0" lvl="0" indent="0" algn="ctr" rtl="0">
              <a:spcBef>
                <a:spcPts val="0"/>
              </a:spcBef>
              <a:spcAft>
                <a:spcPts val="0"/>
              </a:spcAft>
              <a:buNone/>
            </a:pPr>
            <a:r>
              <a:rPr lang="en" sz="4000">
                <a:solidFill>
                  <a:srgbClr val="FFFFFF"/>
                </a:solidFill>
              </a:rPr>
              <a:t>Demo: </a:t>
            </a:r>
            <a:endParaRPr sz="4000">
              <a:solidFill>
                <a:srgbClr val="FFFFFF"/>
              </a:solidFill>
            </a:endParaRPr>
          </a:p>
          <a:p>
            <a:pPr marL="0" lvl="0" indent="0" algn="ctr" rtl="0">
              <a:spcBef>
                <a:spcPts val="0"/>
              </a:spcBef>
              <a:spcAft>
                <a:spcPts val="0"/>
              </a:spcAft>
              <a:buNone/>
            </a:pPr>
            <a:r>
              <a:rPr lang="en" sz="4000">
                <a:solidFill>
                  <a:srgbClr val="FFFFFF"/>
                </a:solidFill>
              </a:rPr>
              <a:t>Running Angular in a Server Container</a:t>
            </a:r>
            <a:endParaRPr sz="4000">
              <a:solidFill>
                <a:srgbClr val="FFFFFF"/>
              </a:solidFill>
            </a:endParaRPr>
          </a:p>
        </p:txBody>
      </p:sp>
      <p:pic>
        <p:nvPicPr>
          <p:cNvPr id="379" name="Google Shape;379;p53"/>
          <p:cNvPicPr preferRelativeResize="0">
            <a:picLocks noGrp="1"/>
          </p:cNvPicPr>
          <p:nvPr>
            <p:ph type="body" idx="2"/>
          </p:nvPr>
        </p:nvPicPr>
        <p:blipFill rotWithShape="1">
          <a:blip r:embed="rId3">
            <a:alphaModFix/>
          </a:blip>
          <a:srcRect/>
          <a:stretch/>
        </p:blipFill>
        <p:spPr>
          <a:xfrm>
            <a:off x="3100650" y="390225"/>
            <a:ext cx="2942700" cy="1672800"/>
          </a:xfrm>
          <a:prstGeom prst="rect">
            <a:avLst/>
          </a:prstGeom>
          <a:noFill/>
          <a:ln>
            <a:noFill/>
          </a:ln>
        </p:spPr>
      </p:pic>
      <p:pic>
        <p:nvPicPr>
          <p:cNvPr id="380" name="Google Shape;380;p53"/>
          <p:cNvPicPr preferRelativeResize="0"/>
          <p:nvPr/>
        </p:nvPicPr>
        <p:blipFill>
          <a:blip r:embed="rId4">
            <a:alphaModFix/>
          </a:blip>
          <a:stretch>
            <a:fillRect/>
          </a:stretch>
        </p:blipFill>
        <p:spPr>
          <a:xfrm>
            <a:off x="4272155" y="691618"/>
            <a:ext cx="223125" cy="242550"/>
          </a:xfrm>
          <a:prstGeom prst="rect">
            <a:avLst/>
          </a:prstGeom>
          <a:noFill/>
          <a:ln>
            <a:noFill/>
          </a:ln>
        </p:spPr>
      </p:pic>
      <p:sp>
        <p:nvSpPr>
          <p:cNvPr id="381" name="Google Shape;381;p53"/>
          <p:cNvSpPr/>
          <p:nvPr/>
        </p:nvSpPr>
        <p:spPr>
          <a:xfrm>
            <a:off x="7813750" y="4705750"/>
            <a:ext cx="1259100" cy="226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7"/>
          <p:cNvSpPr txBox="1">
            <a:spLocks noGrp="1"/>
          </p:cNvSpPr>
          <p:nvPr>
            <p:ph type="title"/>
          </p:nvPr>
        </p:nvSpPr>
        <p:spPr>
          <a:xfrm>
            <a:off x="0" y="2448950"/>
            <a:ext cx="9144000" cy="2694600"/>
          </a:xfrm>
          <a:prstGeom prst="rect">
            <a:avLst/>
          </a:prstGeom>
          <a:solidFill>
            <a:srgbClr val="0E78A9"/>
          </a:solidFill>
        </p:spPr>
        <p:txBody>
          <a:bodyPr spcFirstLastPara="1" wrap="square" lIns="68575" tIns="68575" rIns="68575" bIns="68575" anchor="ctr" anchorCtr="0">
            <a:noAutofit/>
          </a:bodyPr>
          <a:lstStyle/>
          <a:p>
            <a:pPr marL="0" lvl="0" indent="0" algn="ctr" rtl="0">
              <a:spcBef>
                <a:spcPts val="0"/>
              </a:spcBef>
              <a:spcAft>
                <a:spcPts val="0"/>
              </a:spcAft>
              <a:buNone/>
            </a:pPr>
            <a:r>
              <a:rPr lang="en" sz="4400">
                <a:solidFill>
                  <a:srgbClr val="FFFFFF"/>
                </a:solidFill>
              </a:rPr>
              <a:t>Why Containers?</a:t>
            </a:r>
            <a:endParaRPr sz="4400">
              <a:solidFill>
                <a:srgbClr val="FFFFFF"/>
              </a:solidFill>
            </a:endParaRPr>
          </a:p>
        </p:txBody>
      </p:sp>
      <p:pic>
        <p:nvPicPr>
          <p:cNvPr id="140" name="Google Shape;140;p27"/>
          <p:cNvPicPr preferRelativeResize="0">
            <a:picLocks noGrp="1"/>
          </p:cNvPicPr>
          <p:nvPr>
            <p:ph type="body" idx="2"/>
          </p:nvPr>
        </p:nvPicPr>
        <p:blipFill rotWithShape="1">
          <a:blip r:embed="rId3">
            <a:alphaModFix/>
          </a:blip>
          <a:srcRect/>
          <a:stretch/>
        </p:blipFill>
        <p:spPr>
          <a:xfrm>
            <a:off x="3100650" y="390225"/>
            <a:ext cx="2942700" cy="1672800"/>
          </a:xfrm>
          <a:prstGeom prst="rect">
            <a:avLst/>
          </a:prstGeom>
          <a:noFill/>
          <a:ln>
            <a:noFill/>
          </a:ln>
        </p:spPr>
      </p:pic>
      <p:pic>
        <p:nvPicPr>
          <p:cNvPr id="141" name="Google Shape;141;p27"/>
          <p:cNvPicPr preferRelativeResize="0"/>
          <p:nvPr/>
        </p:nvPicPr>
        <p:blipFill>
          <a:blip r:embed="rId4">
            <a:alphaModFix/>
          </a:blip>
          <a:stretch>
            <a:fillRect/>
          </a:stretch>
        </p:blipFill>
        <p:spPr>
          <a:xfrm>
            <a:off x="4272155" y="691618"/>
            <a:ext cx="223125" cy="2425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54"/>
          <p:cNvSpPr txBox="1">
            <a:spLocks noGrp="1"/>
          </p:cNvSpPr>
          <p:nvPr>
            <p:ph type="title"/>
          </p:nvPr>
        </p:nvSpPr>
        <p:spPr>
          <a:xfrm>
            <a:off x="0" y="2448950"/>
            <a:ext cx="9144000" cy="2694600"/>
          </a:xfrm>
          <a:prstGeom prst="rect">
            <a:avLst/>
          </a:prstGeom>
          <a:solidFill>
            <a:srgbClr val="0E78A9"/>
          </a:solidFill>
        </p:spPr>
        <p:txBody>
          <a:bodyPr spcFirstLastPara="1" wrap="square" lIns="68575" tIns="68575" rIns="68575" bIns="68575" anchor="ctr" anchorCtr="0">
            <a:noAutofit/>
          </a:bodyPr>
          <a:lstStyle/>
          <a:p>
            <a:pPr marL="0" lvl="0" indent="0" algn="ctr" rtl="0">
              <a:spcBef>
                <a:spcPts val="0"/>
              </a:spcBef>
              <a:spcAft>
                <a:spcPts val="0"/>
              </a:spcAft>
              <a:buNone/>
            </a:pPr>
            <a:r>
              <a:rPr lang="en" sz="4400">
                <a:solidFill>
                  <a:srgbClr val="FFFFFF"/>
                </a:solidFill>
              </a:rPr>
              <a:t>Building Angular with Containers</a:t>
            </a:r>
            <a:endParaRPr sz="4400">
              <a:solidFill>
                <a:srgbClr val="FFFFFF"/>
              </a:solidFill>
            </a:endParaRPr>
          </a:p>
        </p:txBody>
      </p:sp>
      <p:pic>
        <p:nvPicPr>
          <p:cNvPr id="387" name="Google Shape;387;p54"/>
          <p:cNvPicPr preferRelativeResize="0">
            <a:picLocks noGrp="1"/>
          </p:cNvPicPr>
          <p:nvPr>
            <p:ph type="body" idx="2"/>
          </p:nvPr>
        </p:nvPicPr>
        <p:blipFill rotWithShape="1">
          <a:blip r:embed="rId3">
            <a:alphaModFix/>
          </a:blip>
          <a:srcRect/>
          <a:stretch/>
        </p:blipFill>
        <p:spPr>
          <a:xfrm>
            <a:off x="3100650" y="390225"/>
            <a:ext cx="2942700" cy="1672800"/>
          </a:xfrm>
          <a:prstGeom prst="rect">
            <a:avLst/>
          </a:prstGeom>
          <a:noFill/>
          <a:ln>
            <a:noFill/>
          </a:ln>
        </p:spPr>
      </p:pic>
      <p:pic>
        <p:nvPicPr>
          <p:cNvPr id="388" name="Google Shape;388;p54"/>
          <p:cNvPicPr preferRelativeResize="0"/>
          <p:nvPr/>
        </p:nvPicPr>
        <p:blipFill>
          <a:blip r:embed="rId4">
            <a:alphaModFix/>
          </a:blip>
          <a:stretch>
            <a:fillRect/>
          </a:stretch>
        </p:blipFill>
        <p:spPr>
          <a:xfrm>
            <a:off x="4272155" y="691618"/>
            <a:ext cx="223125" cy="2425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55"/>
          <p:cNvSpPr txBox="1">
            <a:spLocks noGrp="1"/>
          </p:cNvSpPr>
          <p:nvPr>
            <p:ph type="title"/>
          </p:nvPr>
        </p:nvSpPr>
        <p:spPr>
          <a:xfrm>
            <a:off x="457200" y="205979"/>
            <a:ext cx="8229600" cy="85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a:solidFill>
                  <a:srgbClr val="1E7489"/>
                </a:solidFill>
              </a:rPr>
              <a:t>Building Angular with Containers</a:t>
            </a:r>
            <a:endParaRPr sz="3600">
              <a:solidFill>
                <a:srgbClr val="1E7489"/>
              </a:solidFill>
            </a:endParaRPr>
          </a:p>
        </p:txBody>
      </p:sp>
      <p:sp>
        <p:nvSpPr>
          <p:cNvPr id="394" name="Google Shape;394;p55"/>
          <p:cNvSpPr txBox="1">
            <a:spLocks noGrp="1"/>
          </p:cNvSpPr>
          <p:nvPr>
            <p:ph type="body" idx="1"/>
          </p:nvPr>
        </p:nvSpPr>
        <p:spPr>
          <a:xfrm>
            <a:off x="457200" y="1047751"/>
            <a:ext cx="8229600" cy="33945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endParaRPr sz="2200">
              <a:latin typeface="Consolas"/>
              <a:ea typeface="Consolas"/>
              <a:cs typeface="Consolas"/>
              <a:sym typeface="Consolas"/>
            </a:endParaRPr>
          </a:p>
          <a:p>
            <a:pPr marL="457200" lvl="0" indent="-393700" algn="l" rtl="0">
              <a:spcBef>
                <a:spcPts val="640"/>
              </a:spcBef>
              <a:spcAft>
                <a:spcPts val="0"/>
              </a:spcAft>
              <a:buSzPts val="2600"/>
              <a:buChar char="•"/>
            </a:pPr>
            <a:r>
              <a:rPr lang="en" sz="2600"/>
              <a:t>Containers can be used to build automate Angular builds locally or on a CI/CD server</a:t>
            </a:r>
            <a:br>
              <a:rPr lang="en" sz="2600"/>
            </a:br>
            <a:endParaRPr sz="2600"/>
          </a:p>
          <a:p>
            <a:pPr marL="457200" lvl="0" indent="-393700" algn="l" rtl="0">
              <a:spcBef>
                <a:spcPts val="0"/>
              </a:spcBef>
              <a:spcAft>
                <a:spcPts val="0"/>
              </a:spcAft>
              <a:buSzPts val="2600"/>
              <a:buChar char="•"/>
            </a:pPr>
            <a:r>
              <a:rPr lang="en" sz="2600"/>
              <a:t>Multi-stage dockerfiles can be used to build your code and create a final production image</a:t>
            </a:r>
            <a:endParaRPr sz="2600"/>
          </a:p>
          <a:p>
            <a:pPr marL="0" lvl="0" indent="0" algn="l" rtl="0">
              <a:spcBef>
                <a:spcPts val="640"/>
              </a:spcBef>
              <a:spcAft>
                <a:spcPts val="0"/>
              </a:spcAft>
              <a:buNone/>
            </a:pPr>
            <a:endParaRPr sz="2600"/>
          </a:p>
          <a:p>
            <a:pPr marL="0" lvl="0" indent="0" algn="l" rtl="0">
              <a:spcBef>
                <a:spcPts val="640"/>
              </a:spcBef>
              <a:spcAft>
                <a:spcPts val="0"/>
              </a:spcAft>
              <a:buNone/>
            </a:pPr>
            <a:endParaRPr sz="2600"/>
          </a:p>
          <a:p>
            <a:pPr marL="0" lvl="0" indent="0" algn="l" rtl="0">
              <a:spcBef>
                <a:spcPts val="640"/>
              </a:spcBef>
              <a:spcAft>
                <a:spcPts val="0"/>
              </a:spcAft>
              <a:buNone/>
            </a:pPr>
            <a:endParaRPr sz="2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4">
                                            <p:txEl>
                                              <p:pRg st="0" end="0"/>
                                            </p:txEl>
                                          </p:spTgt>
                                        </p:tgtEl>
                                        <p:attrNameLst>
                                          <p:attrName>style.visibility</p:attrName>
                                        </p:attrNameLst>
                                      </p:cBhvr>
                                      <p:to>
                                        <p:strVal val="visible"/>
                                      </p:to>
                                    </p:set>
                                    <p:animEffect transition="in" filter="fade">
                                      <p:cBhvr>
                                        <p:cTn id="7" dur="1000"/>
                                        <p:tgtEl>
                                          <p:spTgt spid="39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94">
                                            <p:txEl>
                                              <p:pRg st="1" end="1"/>
                                            </p:txEl>
                                          </p:spTgt>
                                        </p:tgtEl>
                                        <p:attrNameLst>
                                          <p:attrName>style.visibility</p:attrName>
                                        </p:attrNameLst>
                                      </p:cBhvr>
                                      <p:to>
                                        <p:strVal val="visible"/>
                                      </p:to>
                                    </p:set>
                                    <p:animEffect transition="in" filter="fade">
                                      <p:cBhvr>
                                        <p:cTn id="12" dur="1000"/>
                                        <p:tgtEl>
                                          <p:spTgt spid="39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94">
                                            <p:txEl>
                                              <p:pRg st="2" end="2"/>
                                            </p:txEl>
                                          </p:spTgt>
                                        </p:tgtEl>
                                        <p:attrNameLst>
                                          <p:attrName>style.visibility</p:attrName>
                                        </p:attrNameLst>
                                      </p:cBhvr>
                                      <p:to>
                                        <p:strVal val="visible"/>
                                      </p:to>
                                    </p:set>
                                    <p:animEffect transition="in" filter="fade">
                                      <p:cBhvr>
                                        <p:cTn id="17" dur="1000"/>
                                        <p:tgtEl>
                                          <p:spTgt spid="39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94">
                                            <p:txEl>
                                              <p:pRg st="3" end="3"/>
                                            </p:txEl>
                                          </p:spTgt>
                                        </p:tgtEl>
                                        <p:attrNameLst>
                                          <p:attrName>style.visibility</p:attrName>
                                        </p:attrNameLst>
                                      </p:cBhvr>
                                      <p:to>
                                        <p:strVal val="visible"/>
                                      </p:to>
                                    </p:set>
                                    <p:animEffect transition="in" filter="fade">
                                      <p:cBhvr>
                                        <p:cTn id="22" dur="1000"/>
                                        <p:tgtEl>
                                          <p:spTgt spid="39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94">
                                            <p:txEl>
                                              <p:pRg st="4" end="4"/>
                                            </p:txEl>
                                          </p:spTgt>
                                        </p:tgtEl>
                                        <p:attrNameLst>
                                          <p:attrName>style.visibility</p:attrName>
                                        </p:attrNameLst>
                                      </p:cBhvr>
                                      <p:to>
                                        <p:strVal val="visible"/>
                                      </p:to>
                                    </p:set>
                                    <p:animEffect transition="in" filter="fade">
                                      <p:cBhvr>
                                        <p:cTn id="27" dur="1000"/>
                                        <p:tgtEl>
                                          <p:spTgt spid="39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94">
                                            <p:txEl>
                                              <p:pRg st="5" end="5"/>
                                            </p:txEl>
                                          </p:spTgt>
                                        </p:tgtEl>
                                        <p:attrNameLst>
                                          <p:attrName>style.visibility</p:attrName>
                                        </p:attrNameLst>
                                      </p:cBhvr>
                                      <p:to>
                                        <p:strVal val="visible"/>
                                      </p:to>
                                    </p:set>
                                    <p:animEffect transition="in" filter="fade">
                                      <p:cBhvr>
                                        <p:cTn id="32" dur="1000"/>
                                        <p:tgtEl>
                                          <p:spTgt spid="39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cxnSp>
        <p:nvCxnSpPr>
          <p:cNvPr id="400" name="Google Shape;400;p56"/>
          <p:cNvCxnSpPr/>
          <p:nvPr/>
        </p:nvCxnSpPr>
        <p:spPr>
          <a:xfrm>
            <a:off x="2061210" y="2722054"/>
            <a:ext cx="1420800" cy="0"/>
          </a:xfrm>
          <a:prstGeom prst="straightConnector1">
            <a:avLst/>
          </a:prstGeom>
          <a:noFill/>
          <a:ln w="50800" cap="flat" cmpd="sng">
            <a:solidFill>
              <a:srgbClr val="434343"/>
            </a:solidFill>
            <a:prstDash val="solid"/>
            <a:round/>
            <a:headEnd type="none" w="sm" len="sm"/>
            <a:tailEnd type="triangle" w="med" len="med"/>
          </a:ln>
        </p:spPr>
      </p:cxnSp>
      <p:sp>
        <p:nvSpPr>
          <p:cNvPr id="401" name="Google Shape;401;p56"/>
          <p:cNvSpPr txBox="1"/>
          <p:nvPr/>
        </p:nvSpPr>
        <p:spPr>
          <a:xfrm>
            <a:off x="3335274" y="3618324"/>
            <a:ext cx="1891500" cy="324900"/>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None/>
            </a:pPr>
            <a:r>
              <a:rPr lang="en" sz="1700" b="1">
                <a:solidFill>
                  <a:schemeClr val="dk1"/>
                </a:solidFill>
                <a:latin typeface="Montserrat"/>
                <a:ea typeface="Montserrat"/>
                <a:cs typeface="Montserrat"/>
                <a:sym typeface="Montserrat"/>
              </a:rPr>
              <a:t>Intermediate Node.js Image</a:t>
            </a:r>
            <a:r>
              <a:rPr lang="en" sz="1700" b="1" i="0">
                <a:solidFill>
                  <a:schemeClr val="dk1"/>
                </a:solidFill>
                <a:latin typeface="Montserrat"/>
                <a:ea typeface="Montserrat"/>
                <a:cs typeface="Montserrat"/>
                <a:sym typeface="Montserrat"/>
              </a:rPr>
              <a:t> </a:t>
            </a:r>
            <a:endParaRPr sz="1700" b="1" i="0">
              <a:solidFill>
                <a:schemeClr val="dk1"/>
              </a:solidFill>
              <a:latin typeface="Montserrat"/>
              <a:ea typeface="Montserrat"/>
              <a:cs typeface="Montserrat"/>
              <a:sym typeface="Montserrat"/>
            </a:endParaRPr>
          </a:p>
        </p:txBody>
      </p:sp>
      <p:pic>
        <p:nvPicPr>
          <p:cNvPr id="402" name="Google Shape;402;p56"/>
          <p:cNvPicPr preferRelativeResize="0"/>
          <p:nvPr/>
        </p:nvPicPr>
        <p:blipFill rotWithShape="1">
          <a:blip r:embed="rId3">
            <a:alphaModFix/>
          </a:blip>
          <a:srcRect/>
          <a:stretch/>
        </p:blipFill>
        <p:spPr>
          <a:xfrm>
            <a:off x="3568325" y="1645920"/>
            <a:ext cx="1443000" cy="1822800"/>
          </a:xfrm>
          <a:prstGeom prst="rect">
            <a:avLst/>
          </a:prstGeom>
          <a:noFill/>
          <a:ln>
            <a:noFill/>
          </a:ln>
        </p:spPr>
      </p:pic>
      <p:sp>
        <p:nvSpPr>
          <p:cNvPr id="403" name="Google Shape;403;p56"/>
          <p:cNvSpPr txBox="1"/>
          <p:nvPr/>
        </p:nvSpPr>
        <p:spPr>
          <a:xfrm>
            <a:off x="1825861" y="2889090"/>
            <a:ext cx="1891500" cy="324900"/>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None/>
            </a:pPr>
            <a:r>
              <a:rPr lang="en" sz="1700" b="1">
                <a:solidFill>
                  <a:schemeClr val="dk1"/>
                </a:solidFill>
                <a:latin typeface="Montserrat"/>
                <a:ea typeface="Montserrat"/>
                <a:cs typeface="Montserrat"/>
                <a:sym typeface="Montserrat"/>
              </a:rPr>
              <a:t>B</a:t>
            </a:r>
            <a:r>
              <a:rPr lang="en" sz="1700" b="1" i="0">
                <a:solidFill>
                  <a:schemeClr val="dk1"/>
                </a:solidFill>
                <a:latin typeface="Montserrat"/>
                <a:ea typeface="Montserrat"/>
                <a:cs typeface="Montserrat"/>
                <a:sym typeface="Montserrat"/>
              </a:rPr>
              <a:t>uild</a:t>
            </a:r>
            <a:endParaRPr sz="1700" b="1" i="0">
              <a:solidFill>
                <a:schemeClr val="dk1"/>
              </a:solidFill>
              <a:latin typeface="Montserrat"/>
              <a:ea typeface="Montserrat"/>
              <a:cs typeface="Montserrat"/>
              <a:sym typeface="Montserrat"/>
            </a:endParaRPr>
          </a:p>
          <a:p>
            <a:pPr marL="0" marR="0" lvl="0" indent="0" algn="ctr" rtl="0">
              <a:lnSpc>
                <a:spcPct val="100000"/>
              </a:lnSpc>
              <a:spcBef>
                <a:spcPts val="0"/>
              </a:spcBef>
              <a:spcAft>
                <a:spcPts val="0"/>
              </a:spcAft>
              <a:buNone/>
            </a:pPr>
            <a:r>
              <a:rPr lang="en" sz="1700" b="1">
                <a:solidFill>
                  <a:schemeClr val="dk1"/>
                </a:solidFill>
                <a:latin typeface="Montserrat"/>
                <a:ea typeface="Montserrat"/>
                <a:cs typeface="Montserrat"/>
                <a:sym typeface="Montserrat"/>
              </a:rPr>
              <a:t>Angular</a:t>
            </a:r>
            <a:r>
              <a:rPr lang="en" sz="1700" b="1" i="0">
                <a:solidFill>
                  <a:schemeClr val="dk1"/>
                </a:solidFill>
                <a:latin typeface="Montserrat"/>
                <a:ea typeface="Montserrat"/>
                <a:cs typeface="Montserrat"/>
                <a:sym typeface="Montserrat"/>
              </a:rPr>
              <a:t/>
            </a:r>
            <a:br>
              <a:rPr lang="en" sz="1700" b="1" i="0">
                <a:solidFill>
                  <a:schemeClr val="dk1"/>
                </a:solidFill>
                <a:latin typeface="Montserrat"/>
                <a:ea typeface="Montserrat"/>
                <a:cs typeface="Montserrat"/>
                <a:sym typeface="Montserrat"/>
              </a:rPr>
            </a:br>
            <a:r>
              <a:rPr lang="en" sz="1700" b="1" i="0">
                <a:solidFill>
                  <a:schemeClr val="dk1"/>
                </a:solidFill>
                <a:latin typeface="Montserrat"/>
                <a:ea typeface="Montserrat"/>
                <a:cs typeface="Montserrat"/>
                <a:sym typeface="Montserrat"/>
              </a:rPr>
              <a:t> </a:t>
            </a:r>
            <a:endParaRPr sz="1100" b="1"/>
          </a:p>
        </p:txBody>
      </p:sp>
      <p:pic>
        <p:nvPicPr>
          <p:cNvPr id="404" name="Google Shape;404;p56"/>
          <p:cNvPicPr preferRelativeResize="0"/>
          <p:nvPr/>
        </p:nvPicPr>
        <p:blipFill rotWithShape="1">
          <a:blip r:embed="rId4">
            <a:alphaModFix/>
          </a:blip>
          <a:srcRect/>
          <a:stretch/>
        </p:blipFill>
        <p:spPr>
          <a:xfrm>
            <a:off x="554709" y="1645919"/>
            <a:ext cx="1423500" cy="1822800"/>
          </a:xfrm>
          <a:prstGeom prst="rect">
            <a:avLst/>
          </a:prstGeom>
          <a:noFill/>
          <a:ln>
            <a:noFill/>
          </a:ln>
        </p:spPr>
      </p:pic>
      <p:sp>
        <p:nvSpPr>
          <p:cNvPr id="405" name="Google Shape;405;p56"/>
          <p:cNvSpPr txBox="1"/>
          <p:nvPr/>
        </p:nvSpPr>
        <p:spPr>
          <a:xfrm>
            <a:off x="320770" y="3618324"/>
            <a:ext cx="1891500" cy="324900"/>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None/>
            </a:pPr>
            <a:r>
              <a:rPr lang="en" sz="1700" b="1" i="0">
                <a:solidFill>
                  <a:schemeClr val="dk1"/>
                </a:solidFill>
                <a:latin typeface="Montserrat"/>
                <a:ea typeface="Montserrat"/>
                <a:cs typeface="Montserrat"/>
                <a:sym typeface="Montserrat"/>
              </a:rPr>
              <a:t>Dockerfile</a:t>
            </a:r>
            <a:br>
              <a:rPr lang="en" sz="1700" b="1" i="0">
                <a:solidFill>
                  <a:schemeClr val="dk1"/>
                </a:solidFill>
                <a:latin typeface="Montserrat"/>
                <a:ea typeface="Montserrat"/>
                <a:cs typeface="Montserrat"/>
                <a:sym typeface="Montserrat"/>
              </a:rPr>
            </a:br>
            <a:r>
              <a:rPr lang="en" sz="1700" b="1" i="0">
                <a:solidFill>
                  <a:schemeClr val="dk1"/>
                </a:solidFill>
                <a:latin typeface="Montserrat"/>
                <a:ea typeface="Montserrat"/>
                <a:cs typeface="Montserrat"/>
                <a:sym typeface="Montserrat"/>
              </a:rPr>
              <a:t> </a:t>
            </a:r>
            <a:endParaRPr sz="1100" b="1"/>
          </a:p>
        </p:txBody>
      </p:sp>
      <p:sp>
        <p:nvSpPr>
          <p:cNvPr id="406" name="Google Shape;406;p56"/>
          <p:cNvSpPr txBox="1">
            <a:spLocks noGrp="1"/>
          </p:cNvSpPr>
          <p:nvPr>
            <p:ph type="title"/>
          </p:nvPr>
        </p:nvSpPr>
        <p:spPr>
          <a:xfrm>
            <a:off x="457200" y="205979"/>
            <a:ext cx="8229600" cy="857400"/>
          </a:xfrm>
          <a:prstGeom prst="rect">
            <a:avLst/>
          </a:prstGeom>
        </p:spPr>
        <p:txBody>
          <a:bodyPr spcFirstLastPara="1" wrap="square" lIns="68575" tIns="68575" rIns="68575" bIns="68575" anchor="t" anchorCtr="0">
            <a:noAutofit/>
          </a:bodyPr>
          <a:lstStyle/>
          <a:p>
            <a:pPr marL="0" lvl="0" indent="0" algn="ctr" rtl="0">
              <a:spcBef>
                <a:spcPts val="0"/>
              </a:spcBef>
              <a:spcAft>
                <a:spcPts val="0"/>
              </a:spcAft>
              <a:buNone/>
            </a:pPr>
            <a:r>
              <a:rPr lang="en" sz="3200">
                <a:solidFill>
                  <a:srgbClr val="195570"/>
                </a:solidFill>
              </a:rPr>
              <a:t>Building Angular with Multi-Stage Dockerfiles</a:t>
            </a:r>
            <a:endParaRPr sz="3200">
              <a:solidFill>
                <a:srgbClr val="195570"/>
              </a:solidFill>
            </a:endParaRPr>
          </a:p>
        </p:txBody>
      </p:sp>
      <p:sp>
        <p:nvSpPr>
          <p:cNvPr id="407" name="Google Shape;407;p56"/>
          <p:cNvSpPr txBox="1">
            <a:spLocks noGrp="1"/>
          </p:cNvSpPr>
          <p:nvPr>
            <p:ph type="body" idx="4294967295"/>
          </p:nvPr>
        </p:nvSpPr>
        <p:spPr>
          <a:xfrm>
            <a:off x="6213800" y="3618325"/>
            <a:ext cx="2439900" cy="411300"/>
          </a:xfrm>
          <a:prstGeom prst="rect">
            <a:avLst/>
          </a:prstGeom>
          <a:noFill/>
          <a:ln>
            <a:noFill/>
          </a:ln>
        </p:spPr>
        <p:txBody>
          <a:bodyPr spcFirstLastPara="1" wrap="square" lIns="137150" tIns="0" rIns="137150" bIns="0" anchor="t" anchorCtr="0">
            <a:noAutofit/>
          </a:bodyPr>
          <a:lstStyle/>
          <a:p>
            <a:pPr marL="0" marR="0" lvl="0" indent="0" algn="ctr" rtl="0">
              <a:lnSpc>
                <a:spcPct val="100000"/>
              </a:lnSpc>
              <a:spcBef>
                <a:spcPts val="0"/>
              </a:spcBef>
              <a:spcAft>
                <a:spcPts val="0"/>
              </a:spcAft>
              <a:buNone/>
            </a:pPr>
            <a:r>
              <a:rPr lang="en" sz="1500" b="1" i="0" u="none" strike="noStrike" cap="none">
                <a:solidFill>
                  <a:schemeClr val="dk1"/>
                </a:solidFill>
                <a:latin typeface="Montserrat"/>
                <a:ea typeface="Montserrat"/>
                <a:cs typeface="Montserrat"/>
                <a:sym typeface="Montserrat"/>
              </a:rPr>
              <a:t>Docker </a:t>
            </a:r>
            <a:r>
              <a:rPr lang="en" sz="1500" b="1">
                <a:solidFill>
                  <a:schemeClr val="dk1"/>
                </a:solidFill>
                <a:latin typeface="Montserrat"/>
                <a:ea typeface="Montserrat"/>
                <a:cs typeface="Montserrat"/>
                <a:sym typeface="Montserrat"/>
              </a:rPr>
              <a:t>Image </a:t>
            </a:r>
            <a:br>
              <a:rPr lang="en" sz="1500" b="1">
                <a:solidFill>
                  <a:schemeClr val="dk1"/>
                </a:solidFill>
                <a:latin typeface="Montserrat"/>
                <a:ea typeface="Montserrat"/>
                <a:cs typeface="Montserrat"/>
                <a:sym typeface="Montserrat"/>
              </a:rPr>
            </a:br>
            <a:r>
              <a:rPr lang="en" sz="1500" b="1">
                <a:solidFill>
                  <a:schemeClr val="dk1"/>
                </a:solidFill>
                <a:latin typeface="Montserrat"/>
                <a:ea typeface="Montserrat"/>
                <a:cs typeface="Montserrat"/>
                <a:sym typeface="Montserrat"/>
              </a:rPr>
              <a:t>with Angular</a:t>
            </a:r>
            <a:endParaRPr sz="1500" b="1" i="0" u="none" strike="noStrike" cap="none">
              <a:solidFill>
                <a:srgbClr val="7F7F7F"/>
              </a:solidFill>
              <a:latin typeface="Montserrat"/>
              <a:ea typeface="Montserrat"/>
              <a:cs typeface="Montserrat"/>
              <a:sym typeface="Montserrat"/>
            </a:endParaRPr>
          </a:p>
        </p:txBody>
      </p:sp>
      <p:cxnSp>
        <p:nvCxnSpPr>
          <p:cNvPr id="408" name="Google Shape;408;p56"/>
          <p:cNvCxnSpPr/>
          <p:nvPr/>
        </p:nvCxnSpPr>
        <p:spPr>
          <a:xfrm>
            <a:off x="5051260" y="2722054"/>
            <a:ext cx="1420800" cy="0"/>
          </a:xfrm>
          <a:prstGeom prst="straightConnector1">
            <a:avLst/>
          </a:prstGeom>
          <a:noFill/>
          <a:ln w="50800" cap="flat" cmpd="sng">
            <a:solidFill>
              <a:srgbClr val="434343"/>
            </a:solidFill>
            <a:prstDash val="solid"/>
            <a:round/>
            <a:headEnd type="none" w="sm" len="sm"/>
            <a:tailEnd type="triangle" w="med" len="med"/>
          </a:ln>
        </p:spPr>
      </p:cxnSp>
      <p:sp>
        <p:nvSpPr>
          <p:cNvPr id="409" name="Google Shape;409;p56"/>
          <p:cNvSpPr txBox="1"/>
          <p:nvPr/>
        </p:nvSpPr>
        <p:spPr>
          <a:xfrm>
            <a:off x="4815911" y="2889090"/>
            <a:ext cx="1891500" cy="324900"/>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None/>
            </a:pPr>
            <a:r>
              <a:rPr lang="en" sz="1700" b="1">
                <a:solidFill>
                  <a:schemeClr val="dk1"/>
                </a:solidFill>
                <a:latin typeface="Montserrat"/>
                <a:ea typeface="Montserrat"/>
                <a:cs typeface="Montserrat"/>
                <a:sym typeface="Montserrat"/>
              </a:rPr>
              <a:t>Copy dist</a:t>
            </a:r>
            <a:r>
              <a:rPr lang="en" sz="1700" b="1" i="0">
                <a:solidFill>
                  <a:schemeClr val="dk1"/>
                </a:solidFill>
                <a:latin typeface="Montserrat"/>
                <a:ea typeface="Montserrat"/>
                <a:cs typeface="Montserrat"/>
                <a:sym typeface="Montserrat"/>
              </a:rPr>
              <a:t/>
            </a:r>
            <a:br>
              <a:rPr lang="en" sz="1700" b="1" i="0">
                <a:solidFill>
                  <a:schemeClr val="dk1"/>
                </a:solidFill>
                <a:latin typeface="Montserrat"/>
                <a:ea typeface="Montserrat"/>
                <a:cs typeface="Montserrat"/>
                <a:sym typeface="Montserrat"/>
              </a:rPr>
            </a:br>
            <a:r>
              <a:rPr lang="en" sz="1700" b="1" i="0">
                <a:solidFill>
                  <a:schemeClr val="dk1"/>
                </a:solidFill>
                <a:latin typeface="Montserrat"/>
                <a:ea typeface="Montserrat"/>
                <a:cs typeface="Montserrat"/>
                <a:sym typeface="Montserrat"/>
              </a:rPr>
              <a:t> </a:t>
            </a:r>
            <a:endParaRPr sz="1100" b="1"/>
          </a:p>
        </p:txBody>
      </p:sp>
      <p:pic>
        <p:nvPicPr>
          <p:cNvPr id="410" name="Google Shape;410;p56"/>
          <p:cNvPicPr preferRelativeResize="0"/>
          <p:nvPr/>
        </p:nvPicPr>
        <p:blipFill rotWithShape="1">
          <a:blip r:embed="rId3">
            <a:alphaModFix/>
          </a:blip>
          <a:srcRect/>
          <a:stretch/>
        </p:blipFill>
        <p:spPr>
          <a:xfrm>
            <a:off x="6712250" y="1660345"/>
            <a:ext cx="1443000" cy="1822800"/>
          </a:xfrm>
          <a:prstGeom prst="rect">
            <a:avLst/>
          </a:prstGeom>
          <a:noFill/>
          <a:ln>
            <a:noFill/>
          </a:ln>
        </p:spPr>
      </p:pic>
      <p:sp>
        <p:nvSpPr>
          <p:cNvPr id="411" name="Google Shape;411;p56"/>
          <p:cNvSpPr/>
          <p:nvPr/>
        </p:nvSpPr>
        <p:spPr>
          <a:xfrm>
            <a:off x="7813750" y="4705750"/>
            <a:ext cx="1259100" cy="226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0"/>
                                        </p:tgtEl>
                                        <p:attrNameLst>
                                          <p:attrName>style.visibility</p:attrName>
                                        </p:attrNameLst>
                                      </p:cBhvr>
                                      <p:to>
                                        <p:strVal val="visible"/>
                                      </p:to>
                                    </p:set>
                                    <p:animEffect transition="in" filter="fade">
                                      <p:cBhvr>
                                        <p:cTn id="7" dur="500"/>
                                        <p:tgtEl>
                                          <p:spTgt spid="400"/>
                                        </p:tgtEl>
                                      </p:cBhvr>
                                    </p:animEffect>
                                  </p:childTnLst>
                                </p:cTn>
                              </p:par>
                              <p:par>
                                <p:cTn id="8" presetID="10" presetClass="entr" presetSubtype="0" fill="hold" nodeType="withEffect">
                                  <p:stCondLst>
                                    <p:cond delay="0"/>
                                  </p:stCondLst>
                                  <p:childTnLst>
                                    <p:set>
                                      <p:cBhvr>
                                        <p:cTn id="9" dur="1" fill="hold">
                                          <p:stCondLst>
                                            <p:cond delay="0"/>
                                          </p:stCondLst>
                                        </p:cTn>
                                        <p:tgtEl>
                                          <p:spTgt spid="403"/>
                                        </p:tgtEl>
                                        <p:attrNameLst>
                                          <p:attrName>style.visibility</p:attrName>
                                        </p:attrNameLst>
                                      </p:cBhvr>
                                      <p:to>
                                        <p:strVal val="visible"/>
                                      </p:to>
                                    </p:set>
                                    <p:animEffect transition="in" filter="fade">
                                      <p:cBhvr>
                                        <p:cTn id="10" dur="500"/>
                                        <p:tgtEl>
                                          <p:spTgt spid="40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02"/>
                                        </p:tgtEl>
                                        <p:attrNameLst>
                                          <p:attrName>style.visibility</p:attrName>
                                        </p:attrNameLst>
                                      </p:cBhvr>
                                      <p:to>
                                        <p:strVal val="visible"/>
                                      </p:to>
                                    </p:set>
                                    <p:animEffect transition="in" filter="fade">
                                      <p:cBhvr>
                                        <p:cTn id="15" dur="500"/>
                                        <p:tgtEl>
                                          <p:spTgt spid="402"/>
                                        </p:tgtEl>
                                      </p:cBhvr>
                                    </p:animEffect>
                                  </p:childTnLst>
                                </p:cTn>
                              </p:par>
                              <p:par>
                                <p:cTn id="16" presetID="10" presetClass="entr" presetSubtype="0" fill="hold" nodeType="withEffect">
                                  <p:stCondLst>
                                    <p:cond delay="0"/>
                                  </p:stCondLst>
                                  <p:childTnLst>
                                    <p:set>
                                      <p:cBhvr>
                                        <p:cTn id="17" dur="1" fill="hold">
                                          <p:stCondLst>
                                            <p:cond delay="0"/>
                                          </p:stCondLst>
                                        </p:cTn>
                                        <p:tgtEl>
                                          <p:spTgt spid="401"/>
                                        </p:tgtEl>
                                        <p:attrNameLst>
                                          <p:attrName>style.visibility</p:attrName>
                                        </p:attrNameLst>
                                      </p:cBhvr>
                                      <p:to>
                                        <p:strVal val="visible"/>
                                      </p:to>
                                    </p:set>
                                    <p:animEffect transition="in" filter="fade">
                                      <p:cBhvr>
                                        <p:cTn id="18" dur="500"/>
                                        <p:tgtEl>
                                          <p:spTgt spid="40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08"/>
                                        </p:tgtEl>
                                        <p:attrNameLst>
                                          <p:attrName>style.visibility</p:attrName>
                                        </p:attrNameLst>
                                      </p:cBhvr>
                                      <p:to>
                                        <p:strVal val="visible"/>
                                      </p:to>
                                    </p:set>
                                    <p:animEffect transition="in" filter="fade">
                                      <p:cBhvr>
                                        <p:cTn id="23" dur="1000"/>
                                        <p:tgtEl>
                                          <p:spTgt spid="408"/>
                                        </p:tgtEl>
                                      </p:cBhvr>
                                    </p:animEffect>
                                  </p:childTnLst>
                                </p:cTn>
                              </p:par>
                              <p:par>
                                <p:cTn id="24" presetID="10" presetClass="entr" presetSubtype="0" fill="hold" nodeType="withEffect">
                                  <p:stCondLst>
                                    <p:cond delay="0"/>
                                  </p:stCondLst>
                                  <p:childTnLst>
                                    <p:set>
                                      <p:cBhvr>
                                        <p:cTn id="25" dur="1" fill="hold">
                                          <p:stCondLst>
                                            <p:cond delay="0"/>
                                          </p:stCondLst>
                                        </p:cTn>
                                        <p:tgtEl>
                                          <p:spTgt spid="409"/>
                                        </p:tgtEl>
                                        <p:attrNameLst>
                                          <p:attrName>style.visibility</p:attrName>
                                        </p:attrNameLst>
                                      </p:cBhvr>
                                      <p:to>
                                        <p:strVal val="visible"/>
                                      </p:to>
                                    </p:set>
                                    <p:animEffect transition="in" filter="fade">
                                      <p:cBhvr>
                                        <p:cTn id="26" dur="1000"/>
                                        <p:tgtEl>
                                          <p:spTgt spid="40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407"/>
                                        </p:tgtEl>
                                        <p:attrNameLst>
                                          <p:attrName>style.visibility</p:attrName>
                                        </p:attrNameLst>
                                      </p:cBhvr>
                                      <p:to>
                                        <p:strVal val="visible"/>
                                      </p:to>
                                    </p:set>
                                    <p:animEffect transition="in" filter="fade">
                                      <p:cBhvr>
                                        <p:cTn id="31" dur="1000"/>
                                        <p:tgtEl>
                                          <p:spTgt spid="407"/>
                                        </p:tgtEl>
                                      </p:cBhvr>
                                    </p:animEffect>
                                  </p:childTnLst>
                                </p:cTn>
                              </p:par>
                              <p:par>
                                <p:cTn id="32" presetID="10" presetClass="entr" presetSubtype="0" fill="hold" nodeType="withEffect">
                                  <p:stCondLst>
                                    <p:cond delay="0"/>
                                  </p:stCondLst>
                                  <p:childTnLst>
                                    <p:set>
                                      <p:cBhvr>
                                        <p:cTn id="33" dur="1" fill="hold">
                                          <p:stCondLst>
                                            <p:cond delay="0"/>
                                          </p:stCondLst>
                                        </p:cTn>
                                        <p:tgtEl>
                                          <p:spTgt spid="410"/>
                                        </p:tgtEl>
                                        <p:attrNameLst>
                                          <p:attrName>style.visibility</p:attrName>
                                        </p:attrNameLst>
                                      </p:cBhvr>
                                      <p:to>
                                        <p:strVal val="visible"/>
                                      </p:to>
                                    </p:set>
                                    <p:animEffect transition="in" filter="fade">
                                      <p:cBhvr>
                                        <p:cTn id="34" dur="1000"/>
                                        <p:tgtEl>
                                          <p:spTgt spid="4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57"/>
          <p:cNvSpPr txBox="1">
            <a:spLocks noGrp="1"/>
          </p:cNvSpPr>
          <p:nvPr>
            <p:ph type="title"/>
          </p:nvPr>
        </p:nvSpPr>
        <p:spPr>
          <a:xfrm>
            <a:off x="0" y="2865575"/>
            <a:ext cx="9144000" cy="1510800"/>
          </a:xfrm>
          <a:prstGeom prst="rect">
            <a:avLst/>
          </a:prstGeom>
          <a:solidFill>
            <a:srgbClr val="0E78A9"/>
          </a:solidFill>
        </p:spPr>
        <p:txBody>
          <a:bodyPr spcFirstLastPara="1" wrap="square" lIns="68575" tIns="68575" rIns="68575" bIns="68575" anchor="ctr" anchorCtr="0">
            <a:noAutofit/>
          </a:bodyPr>
          <a:lstStyle/>
          <a:p>
            <a:pPr marL="0" lvl="0" indent="0" algn="ctr" rtl="0">
              <a:spcBef>
                <a:spcPts val="0"/>
              </a:spcBef>
              <a:spcAft>
                <a:spcPts val="0"/>
              </a:spcAft>
              <a:buNone/>
            </a:pPr>
            <a:r>
              <a:rPr lang="en" sz="4000">
                <a:solidFill>
                  <a:srgbClr val="FFFFFF"/>
                </a:solidFill>
              </a:rPr>
              <a:t>Demo: </a:t>
            </a:r>
            <a:endParaRPr sz="4000">
              <a:solidFill>
                <a:srgbClr val="FFFFFF"/>
              </a:solidFill>
            </a:endParaRPr>
          </a:p>
          <a:p>
            <a:pPr marL="0" lvl="0" indent="0" algn="ctr" rtl="0">
              <a:spcBef>
                <a:spcPts val="0"/>
              </a:spcBef>
              <a:spcAft>
                <a:spcPts val="0"/>
              </a:spcAft>
              <a:buNone/>
            </a:pPr>
            <a:r>
              <a:rPr lang="en" sz="4000">
                <a:solidFill>
                  <a:srgbClr val="FFFFFF"/>
                </a:solidFill>
              </a:rPr>
              <a:t>Building Angular with Containers</a:t>
            </a:r>
            <a:endParaRPr sz="4000">
              <a:solidFill>
                <a:srgbClr val="FFFFFF"/>
              </a:solidFill>
            </a:endParaRPr>
          </a:p>
        </p:txBody>
      </p:sp>
      <p:pic>
        <p:nvPicPr>
          <p:cNvPr id="417" name="Google Shape;417;p57"/>
          <p:cNvPicPr preferRelativeResize="0">
            <a:picLocks noGrp="1"/>
          </p:cNvPicPr>
          <p:nvPr>
            <p:ph type="body" idx="2"/>
          </p:nvPr>
        </p:nvPicPr>
        <p:blipFill rotWithShape="1">
          <a:blip r:embed="rId3">
            <a:alphaModFix/>
          </a:blip>
          <a:srcRect/>
          <a:stretch/>
        </p:blipFill>
        <p:spPr>
          <a:xfrm>
            <a:off x="3100650" y="390225"/>
            <a:ext cx="2942700" cy="1672800"/>
          </a:xfrm>
          <a:prstGeom prst="rect">
            <a:avLst/>
          </a:prstGeom>
          <a:noFill/>
          <a:ln>
            <a:noFill/>
          </a:ln>
        </p:spPr>
      </p:pic>
      <p:pic>
        <p:nvPicPr>
          <p:cNvPr id="418" name="Google Shape;418;p57"/>
          <p:cNvPicPr preferRelativeResize="0"/>
          <p:nvPr/>
        </p:nvPicPr>
        <p:blipFill>
          <a:blip r:embed="rId4">
            <a:alphaModFix/>
          </a:blip>
          <a:stretch>
            <a:fillRect/>
          </a:stretch>
        </p:blipFill>
        <p:spPr>
          <a:xfrm>
            <a:off x="4272155" y="691618"/>
            <a:ext cx="223125" cy="242550"/>
          </a:xfrm>
          <a:prstGeom prst="rect">
            <a:avLst/>
          </a:prstGeom>
          <a:noFill/>
          <a:ln>
            <a:noFill/>
          </a:ln>
        </p:spPr>
      </p:pic>
      <p:sp>
        <p:nvSpPr>
          <p:cNvPr id="419" name="Google Shape;419;p57"/>
          <p:cNvSpPr/>
          <p:nvPr/>
        </p:nvSpPr>
        <p:spPr>
          <a:xfrm>
            <a:off x="7813750" y="4705750"/>
            <a:ext cx="1259100" cy="226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58"/>
          <p:cNvSpPr txBox="1">
            <a:spLocks noGrp="1"/>
          </p:cNvSpPr>
          <p:nvPr>
            <p:ph type="title"/>
          </p:nvPr>
        </p:nvSpPr>
        <p:spPr>
          <a:xfrm>
            <a:off x="0" y="2448950"/>
            <a:ext cx="9144000" cy="2694600"/>
          </a:xfrm>
          <a:prstGeom prst="rect">
            <a:avLst/>
          </a:prstGeom>
          <a:solidFill>
            <a:srgbClr val="0E78A9"/>
          </a:solidFill>
        </p:spPr>
        <p:txBody>
          <a:bodyPr spcFirstLastPara="1" wrap="square" lIns="68575" tIns="68575" rIns="68575" bIns="68575" anchor="ctr" anchorCtr="0">
            <a:noAutofit/>
          </a:bodyPr>
          <a:lstStyle/>
          <a:p>
            <a:pPr marL="0" lvl="0" indent="0" algn="ctr" rtl="0">
              <a:spcBef>
                <a:spcPts val="0"/>
              </a:spcBef>
              <a:spcAft>
                <a:spcPts val="0"/>
              </a:spcAft>
              <a:buNone/>
            </a:pPr>
            <a:r>
              <a:rPr lang="en" sz="4400">
                <a:solidFill>
                  <a:srgbClr val="FFFFFF"/>
                </a:solidFill>
              </a:rPr>
              <a:t>Angular and Services</a:t>
            </a:r>
            <a:endParaRPr sz="4400">
              <a:solidFill>
                <a:srgbClr val="FFFFFF"/>
              </a:solidFill>
            </a:endParaRPr>
          </a:p>
        </p:txBody>
      </p:sp>
      <p:pic>
        <p:nvPicPr>
          <p:cNvPr id="425" name="Google Shape;425;p58"/>
          <p:cNvPicPr preferRelativeResize="0">
            <a:picLocks noGrp="1"/>
          </p:cNvPicPr>
          <p:nvPr>
            <p:ph type="body" idx="2"/>
          </p:nvPr>
        </p:nvPicPr>
        <p:blipFill rotWithShape="1">
          <a:blip r:embed="rId3">
            <a:alphaModFix/>
          </a:blip>
          <a:srcRect/>
          <a:stretch/>
        </p:blipFill>
        <p:spPr>
          <a:xfrm>
            <a:off x="3100650" y="390225"/>
            <a:ext cx="2942700" cy="1672800"/>
          </a:xfrm>
          <a:prstGeom prst="rect">
            <a:avLst/>
          </a:prstGeom>
          <a:noFill/>
          <a:ln>
            <a:noFill/>
          </a:ln>
        </p:spPr>
      </p:pic>
      <p:pic>
        <p:nvPicPr>
          <p:cNvPr id="426" name="Google Shape;426;p58"/>
          <p:cNvPicPr preferRelativeResize="0"/>
          <p:nvPr/>
        </p:nvPicPr>
        <p:blipFill>
          <a:blip r:embed="rId4">
            <a:alphaModFix/>
          </a:blip>
          <a:stretch>
            <a:fillRect/>
          </a:stretch>
        </p:blipFill>
        <p:spPr>
          <a:xfrm>
            <a:off x="4272155" y="691618"/>
            <a:ext cx="223125" cy="2425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Google Shape;432;p59"/>
          <p:cNvSpPr txBox="1">
            <a:spLocks noGrp="1"/>
          </p:cNvSpPr>
          <p:nvPr>
            <p:ph type="title"/>
          </p:nvPr>
        </p:nvSpPr>
        <p:spPr>
          <a:xfrm>
            <a:off x="342900" y="154475"/>
            <a:ext cx="8427600" cy="642900"/>
          </a:xfrm>
          <a:prstGeom prst="rect">
            <a:avLst/>
          </a:prstGeom>
          <a:no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chemeClr val="dk1"/>
              </a:buClr>
              <a:buSzPts val="3300"/>
              <a:buFont typeface="Tahoma"/>
              <a:buNone/>
            </a:pPr>
            <a:r>
              <a:rPr lang="en" b="0" i="0" u="none" strike="noStrike" cap="none">
                <a:solidFill>
                  <a:srgbClr val="1E7489"/>
                </a:solidFill>
                <a:latin typeface="Tahoma"/>
                <a:ea typeface="Tahoma"/>
                <a:cs typeface="Tahoma"/>
                <a:sym typeface="Tahoma"/>
              </a:rPr>
              <a:t>Microservices Architecture</a:t>
            </a:r>
            <a:endParaRPr>
              <a:solidFill>
                <a:srgbClr val="1E7489"/>
              </a:solidFill>
            </a:endParaRPr>
          </a:p>
        </p:txBody>
      </p:sp>
      <p:grpSp>
        <p:nvGrpSpPr>
          <p:cNvPr id="433" name="Google Shape;433;p59"/>
          <p:cNvGrpSpPr/>
          <p:nvPr/>
        </p:nvGrpSpPr>
        <p:grpSpPr>
          <a:xfrm>
            <a:off x="2508069" y="1348646"/>
            <a:ext cx="1389169" cy="548640"/>
            <a:chOff x="3344092" y="1687836"/>
            <a:chExt cx="1852226" cy="731520"/>
          </a:xfrm>
        </p:grpSpPr>
        <p:sp>
          <p:nvSpPr>
            <p:cNvPr id="434" name="Google Shape;434;p59"/>
            <p:cNvSpPr/>
            <p:nvPr/>
          </p:nvSpPr>
          <p:spPr>
            <a:xfrm>
              <a:off x="4464798" y="1687836"/>
              <a:ext cx="731520" cy="731520"/>
            </a:xfrm>
            <a:prstGeom prst="ellipse">
              <a:avLst/>
            </a:prstGeom>
            <a:gradFill>
              <a:gsLst>
                <a:gs pos="0">
                  <a:srgbClr val="F6F9FC"/>
                </a:gs>
                <a:gs pos="74000">
                  <a:srgbClr val="B3D1EC"/>
                </a:gs>
                <a:gs pos="83000">
                  <a:srgbClr val="B3D1EC"/>
                </a:gs>
                <a:gs pos="100000">
                  <a:srgbClr val="CCE0F2"/>
                </a:gs>
              </a:gsLst>
              <a:path path="circle">
                <a:fillToRect l="50000" t="50000" r="50000" b="50000"/>
              </a:path>
              <a:tileRect/>
            </a:gradFill>
            <a:ln w="31750" cap="flat" cmpd="sng">
              <a:solidFill>
                <a:srgbClr val="42719B"/>
              </a:solidFill>
              <a:prstDash val="solid"/>
              <a:miter lim="800000"/>
              <a:headEnd type="none" w="sm" len="sm"/>
              <a:tailEnd type="none" w="sm" len="sm"/>
            </a:ln>
          </p:spPr>
          <p:txBody>
            <a:bodyPr spcFirstLastPara="1" wrap="square" lIns="0" tIns="34275" rIns="0" bIns="34275" anchor="ctr" anchorCtr="1">
              <a:noAutofit/>
            </a:bodyPr>
            <a:lstStyle/>
            <a:p>
              <a:pPr marL="0" marR="0" lvl="0" indent="0" algn="ctr" rtl="0">
                <a:spcBef>
                  <a:spcPts val="0"/>
                </a:spcBef>
                <a:spcAft>
                  <a:spcPts val="0"/>
                </a:spcAft>
                <a:buNone/>
              </a:pPr>
              <a:r>
                <a:rPr lang="en" sz="600" b="1">
                  <a:solidFill>
                    <a:srgbClr val="00B050"/>
                  </a:solidFill>
                  <a:latin typeface="Tahoma"/>
                  <a:ea typeface="Tahoma"/>
                  <a:cs typeface="Tahoma"/>
                  <a:sym typeface="Tahoma"/>
                </a:rPr>
                <a:t>API</a:t>
              </a:r>
              <a:endParaRPr sz="1100"/>
            </a:p>
            <a:p>
              <a:pPr marL="0" marR="0" lvl="0" indent="0" algn="ctr" rtl="0">
                <a:spcBef>
                  <a:spcPts val="0"/>
                </a:spcBef>
                <a:spcAft>
                  <a:spcPts val="0"/>
                </a:spcAft>
                <a:buNone/>
              </a:pPr>
              <a:r>
                <a:rPr lang="en" sz="600" b="1">
                  <a:solidFill>
                    <a:schemeClr val="dk1"/>
                  </a:solidFill>
                  <a:latin typeface="Tahoma"/>
                  <a:ea typeface="Tahoma"/>
                  <a:cs typeface="Tahoma"/>
                  <a:sym typeface="Tahoma"/>
                </a:rPr>
                <a:t>GATEWAY</a:t>
              </a:r>
              <a:endParaRPr sz="600" b="1">
                <a:solidFill>
                  <a:schemeClr val="dk1"/>
                </a:solidFill>
                <a:latin typeface="Tahoma"/>
                <a:ea typeface="Tahoma"/>
                <a:cs typeface="Tahoma"/>
                <a:sym typeface="Tahoma"/>
              </a:endParaRPr>
            </a:p>
          </p:txBody>
        </p:sp>
        <p:cxnSp>
          <p:nvCxnSpPr>
            <p:cNvPr id="435" name="Google Shape;435;p59"/>
            <p:cNvCxnSpPr/>
            <p:nvPr/>
          </p:nvCxnSpPr>
          <p:spPr>
            <a:xfrm rot="10800000" flipH="1">
              <a:off x="3344092" y="2065927"/>
              <a:ext cx="1113424" cy="2784"/>
            </a:xfrm>
            <a:prstGeom prst="straightConnector1">
              <a:avLst/>
            </a:prstGeom>
            <a:noFill/>
            <a:ln w="12700" cap="flat" cmpd="sng">
              <a:solidFill>
                <a:schemeClr val="dk1"/>
              </a:solidFill>
              <a:prstDash val="solid"/>
              <a:miter lim="800000"/>
              <a:headEnd type="none" w="sm" len="sm"/>
              <a:tailEnd type="none" w="sm" len="sm"/>
            </a:ln>
          </p:spPr>
        </p:cxnSp>
      </p:grpSp>
      <p:grpSp>
        <p:nvGrpSpPr>
          <p:cNvPr id="436" name="Google Shape;436;p59"/>
          <p:cNvGrpSpPr/>
          <p:nvPr/>
        </p:nvGrpSpPr>
        <p:grpSpPr>
          <a:xfrm>
            <a:off x="1887299" y="3357163"/>
            <a:ext cx="721350" cy="924937"/>
            <a:chOff x="2516399" y="4365859"/>
            <a:chExt cx="961800" cy="1233249"/>
          </a:xfrm>
        </p:grpSpPr>
        <p:sp>
          <p:nvSpPr>
            <p:cNvPr id="437" name="Google Shape;437;p59"/>
            <p:cNvSpPr/>
            <p:nvPr/>
          </p:nvSpPr>
          <p:spPr>
            <a:xfrm>
              <a:off x="2602372" y="4365859"/>
              <a:ext cx="731520" cy="731520"/>
            </a:xfrm>
            <a:prstGeom prst="ellipse">
              <a:avLst/>
            </a:prstGeom>
            <a:gradFill>
              <a:gsLst>
                <a:gs pos="0">
                  <a:srgbClr val="F6F9FC"/>
                </a:gs>
                <a:gs pos="74000">
                  <a:srgbClr val="B3D1EC"/>
                </a:gs>
                <a:gs pos="83000">
                  <a:srgbClr val="B3D1EC"/>
                </a:gs>
                <a:gs pos="100000">
                  <a:srgbClr val="CCE0F2"/>
                </a:gs>
              </a:gsLst>
              <a:path path="circle">
                <a:fillToRect l="50000" t="50000" r="50000" b="50000"/>
              </a:path>
              <a:tileRect/>
            </a:gradFill>
            <a:ln w="31750" cap="flat" cmpd="sng">
              <a:solidFill>
                <a:srgbClr val="42719B"/>
              </a:solidFill>
              <a:prstDash val="solid"/>
              <a:miter lim="800000"/>
              <a:headEnd type="none" w="sm" len="sm"/>
              <a:tailEnd type="none" w="sm" len="sm"/>
            </a:ln>
          </p:spPr>
          <p:txBody>
            <a:bodyPr spcFirstLastPara="1" wrap="square" lIns="0" tIns="34275" rIns="0" bIns="34275" anchor="ctr" anchorCtr="1">
              <a:noAutofit/>
            </a:bodyPr>
            <a:lstStyle/>
            <a:p>
              <a:pPr marL="0" marR="0" lvl="0" indent="0" algn="ctr" rtl="0">
                <a:spcBef>
                  <a:spcPts val="0"/>
                </a:spcBef>
                <a:spcAft>
                  <a:spcPts val="0"/>
                </a:spcAft>
                <a:buNone/>
              </a:pPr>
              <a:endParaRPr sz="500" b="1">
                <a:solidFill>
                  <a:schemeClr val="dk1"/>
                </a:solidFill>
                <a:latin typeface="Arial"/>
                <a:ea typeface="Arial"/>
                <a:cs typeface="Arial"/>
                <a:sym typeface="Arial"/>
              </a:endParaRPr>
            </a:p>
          </p:txBody>
        </p:sp>
        <p:pic>
          <p:nvPicPr>
            <p:cNvPr id="438" name="Google Shape;438;p59"/>
            <p:cNvPicPr preferRelativeResize="0"/>
            <p:nvPr/>
          </p:nvPicPr>
          <p:blipFill rotWithShape="1">
            <a:blip r:embed="rId3">
              <a:alphaModFix/>
            </a:blip>
            <a:srcRect/>
            <a:stretch/>
          </p:blipFill>
          <p:spPr>
            <a:xfrm>
              <a:off x="2760380" y="4570662"/>
              <a:ext cx="415462" cy="321588"/>
            </a:xfrm>
            <a:prstGeom prst="rect">
              <a:avLst/>
            </a:prstGeom>
            <a:noFill/>
            <a:ln>
              <a:noFill/>
            </a:ln>
          </p:spPr>
        </p:pic>
        <p:sp>
          <p:nvSpPr>
            <p:cNvPr id="439" name="Google Shape;439;p59"/>
            <p:cNvSpPr txBox="1"/>
            <p:nvPr/>
          </p:nvSpPr>
          <p:spPr>
            <a:xfrm>
              <a:off x="2516399" y="5137408"/>
              <a:ext cx="961800" cy="4617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900">
                  <a:solidFill>
                    <a:schemeClr val="dk1"/>
                  </a:solidFill>
                  <a:latin typeface="Tahoma"/>
                  <a:ea typeface="Tahoma"/>
                  <a:cs typeface="Tahoma"/>
                  <a:sym typeface="Tahoma"/>
                </a:rPr>
                <a:t>Traditional</a:t>
              </a:r>
              <a:endParaRPr sz="1100"/>
            </a:p>
            <a:p>
              <a:pPr marL="0" marR="0" lvl="0" indent="0" algn="ctr" rtl="0">
                <a:spcBef>
                  <a:spcPts val="0"/>
                </a:spcBef>
                <a:spcAft>
                  <a:spcPts val="0"/>
                </a:spcAft>
                <a:buNone/>
              </a:pPr>
              <a:r>
                <a:rPr lang="en" sz="900">
                  <a:solidFill>
                    <a:schemeClr val="dk1"/>
                  </a:solidFill>
                  <a:latin typeface="Tahoma"/>
                  <a:ea typeface="Tahoma"/>
                  <a:cs typeface="Tahoma"/>
                  <a:sym typeface="Tahoma"/>
                </a:rPr>
                <a:t>WebApp</a:t>
              </a:r>
              <a:endParaRPr sz="900">
                <a:solidFill>
                  <a:schemeClr val="dk1"/>
                </a:solidFill>
                <a:latin typeface="Tahoma"/>
                <a:ea typeface="Tahoma"/>
                <a:cs typeface="Tahoma"/>
                <a:sym typeface="Tahoma"/>
              </a:endParaRPr>
            </a:p>
          </p:txBody>
        </p:sp>
      </p:grpSp>
      <p:grpSp>
        <p:nvGrpSpPr>
          <p:cNvPr id="440" name="Google Shape;440;p59"/>
          <p:cNvGrpSpPr/>
          <p:nvPr/>
        </p:nvGrpSpPr>
        <p:grpSpPr>
          <a:xfrm>
            <a:off x="1871884" y="1343054"/>
            <a:ext cx="721426" cy="778528"/>
            <a:chOff x="2495845" y="1680380"/>
            <a:chExt cx="961901" cy="1038038"/>
          </a:xfrm>
        </p:grpSpPr>
        <p:sp>
          <p:nvSpPr>
            <p:cNvPr id="441" name="Google Shape;441;p59"/>
            <p:cNvSpPr/>
            <p:nvPr/>
          </p:nvSpPr>
          <p:spPr>
            <a:xfrm>
              <a:off x="2594596" y="1680380"/>
              <a:ext cx="731520" cy="731520"/>
            </a:xfrm>
            <a:prstGeom prst="ellipse">
              <a:avLst/>
            </a:prstGeom>
            <a:gradFill>
              <a:gsLst>
                <a:gs pos="0">
                  <a:srgbClr val="F6F9FC"/>
                </a:gs>
                <a:gs pos="74000">
                  <a:srgbClr val="B3D1EC"/>
                </a:gs>
                <a:gs pos="83000">
                  <a:srgbClr val="B3D1EC"/>
                </a:gs>
                <a:gs pos="100000">
                  <a:srgbClr val="CCE0F2"/>
                </a:gs>
              </a:gsLst>
              <a:path path="circle">
                <a:fillToRect l="50000" t="50000" r="50000" b="50000"/>
              </a:path>
              <a:tileRect/>
            </a:gradFill>
            <a:ln w="31750" cap="flat" cmpd="sng">
              <a:solidFill>
                <a:srgbClr val="42719B"/>
              </a:solidFill>
              <a:prstDash val="solid"/>
              <a:miter lim="800000"/>
              <a:headEnd type="none" w="sm" len="sm"/>
              <a:tailEnd type="none" w="sm" len="sm"/>
            </a:ln>
          </p:spPr>
          <p:txBody>
            <a:bodyPr spcFirstLastPara="1" wrap="square" lIns="0" tIns="34275" rIns="0" bIns="34275" anchor="ctr" anchorCtr="1">
              <a:noAutofit/>
            </a:bodyPr>
            <a:lstStyle/>
            <a:p>
              <a:pPr marL="0" marR="0" lvl="0" indent="0" algn="ctr" rtl="0">
                <a:spcBef>
                  <a:spcPts val="0"/>
                </a:spcBef>
                <a:spcAft>
                  <a:spcPts val="0"/>
                </a:spcAft>
                <a:buNone/>
              </a:pPr>
              <a:endParaRPr sz="500" b="1">
                <a:solidFill>
                  <a:schemeClr val="dk1"/>
                </a:solidFill>
                <a:latin typeface="Arial"/>
                <a:ea typeface="Arial"/>
                <a:cs typeface="Arial"/>
                <a:sym typeface="Arial"/>
              </a:endParaRPr>
            </a:p>
          </p:txBody>
        </p:sp>
        <p:sp>
          <p:nvSpPr>
            <p:cNvPr id="442" name="Google Shape;442;p59"/>
            <p:cNvSpPr txBox="1"/>
            <p:nvPr/>
          </p:nvSpPr>
          <p:spPr>
            <a:xfrm>
              <a:off x="2495845" y="2441419"/>
              <a:ext cx="961901" cy="276999"/>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a:solidFill>
                    <a:schemeClr val="dk1"/>
                  </a:solidFill>
                  <a:latin typeface="Tahoma"/>
                  <a:ea typeface="Tahoma"/>
                  <a:cs typeface="Tahoma"/>
                  <a:sym typeface="Tahoma"/>
                </a:rPr>
                <a:t>Mobile APP</a:t>
              </a:r>
              <a:endParaRPr sz="900">
                <a:solidFill>
                  <a:schemeClr val="dk1"/>
                </a:solidFill>
                <a:latin typeface="Tahoma"/>
                <a:ea typeface="Tahoma"/>
                <a:cs typeface="Tahoma"/>
                <a:sym typeface="Tahoma"/>
              </a:endParaRPr>
            </a:p>
          </p:txBody>
        </p:sp>
        <p:pic>
          <p:nvPicPr>
            <p:cNvPr id="443" name="Google Shape;443;p59"/>
            <p:cNvPicPr preferRelativeResize="0"/>
            <p:nvPr/>
          </p:nvPicPr>
          <p:blipFill rotWithShape="1">
            <a:blip r:embed="rId4">
              <a:alphaModFix/>
            </a:blip>
            <a:srcRect/>
            <a:stretch/>
          </p:blipFill>
          <p:spPr>
            <a:xfrm>
              <a:off x="2813861" y="1830557"/>
              <a:ext cx="289610" cy="469351"/>
            </a:xfrm>
            <a:prstGeom prst="rect">
              <a:avLst/>
            </a:prstGeom>
            <a:noFill/>
            <a:ln>
              <a:noFill/>
            </a:ln>
          </p:spPr>
        </p:pic>
      </p:grpSp>
      <p:grpSp>
        <p:nvGrpSpPr>
          <p:cNvPr id="444" name="Google Shape;444;p59"/>
          <p:cNvGrpSpPr/>
          <p:nvPr/>
        </p:nvGrpSpPr>
        <p:grpSpPr>
          <a:xfrm>
            <a:off x="2500828" y="1764839"/>
            <a:ext cx="2352533" cy="2633545"/>
            <a:chOff x="3334437" y="2242760"/>
            <a:chExt cx="3136711" cy="3511394"/>
          </a:xfrm>
        </p:grpSpPr>
        <p:cxnSp>
          <p:nvCxnSpPr>
            <p:cNvPr id="445" name="Google Shape;445;p59"/>
            <p:cNvCxnSpPr/>
            <p:nvPr/>
          </p:nvCxnSpPr>
          <p:spPr>
            <a:xfrm>
              <a:off x="4332518" y="4437470"/>
              <a:ext cx="0" cy="604048"/>
            </a:xfrm>
            <a:prstGeom prst="straightConnector1">
              <a:avLst/>
            </a:prstGeom>
            <a:noFill/>
            <a:ln w="25400" cap="flat" cmpd="sng">
              <a:solidFill>
                <a:srgbClr val="2E75B5"/>
              </a:solidFill>
              <a:prstDash val="solid"/>
              <a:miter lim="800000"/>
              <a:headEnd type="none" w="sm" len="sm"/>
              <a:tailEnd type="none" w="sm" len="sm"/>
            </a:ln>
          </p:spPr>
        </p:cxnSp>
        <p:sp>
          <p:nvSpPr>
            <p:cNvPr id="446" name="Google Shape;446;p59"/>
            <p:cNvSpPr/>
            <p:nvPr/>
          </p:nvSpPr>
          <p:spPr>
            <a:xfrm>
              <a:off x="4352658" y="4166335"/>
              <a:ext cx="961701" cy="524252"/>
            </a:xfrm>
            <a:custGeom>
              <a:avLst/>
              <a:gdLst/>
              <a:ahLst/>
              <a:cxnLst/>
              <a:rect l="l" t="t" r="r" b="b"/>
              <a:pathLst>
                <a:path w="120000" h="120000" extrusionOk="0">
                  <a:moveTo>
                    <a:pt x="0" y="64500"/>
                  </a:moveTo>
                  <a:lnTo>
                    <a:pt x="59792" y="0"/>
                  </a:lnTo>
                  <a:lnTo>
                    <a:pt x="120000" y="59999"/>
                  </a:lnTo>
                  <a:lnTo>
                    <a:pt x="59377" y="120000"/>
                  </a:lnTo>
                  <a:lnTo>
                    <a:pt x="0" y="64500"/>
                  </a:lnTo>
                  <a:close/>
                </a:path>
              </a:pathLst>
            </a:custGeom>
            <a:solidFill>
              <a:srgbClr val="2E75B5"/>
            </a:solidFill>
            <a:ln w="25400" cap="flat" cmpd="sng">
              <a:solidFill>
                <a:srgbClr val="42719B"/>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lt1"/>
                </a:solidFill>
                <a:latin typeface="Arial"/>
                <a:ea typeface="Arial"/>
                <a:cs typeface="Arial"/>
                <a:sym typeface="Arial"/>
              </a:endParaRPr>
            </a:p>
          </p:txBody>
        </p:sp>
        <p:cxnSp>
          <p:nvCxnSpPr>
            <p:cNvPr id="447" name="Google Shape;447;p59"/>
            <p:cNvCxnSpPr/>
            <p:nvPr/>
          </p:nvCxnSpPr>
          <p:spPr>
            <a:xfrm>
              <a:off x="5329465" y="4437470"/>
              <a:ext cx="0" cy="593752"/>
            </a:xfrm>
            <a:prstGeom prst="straightConnector1">
              <a:avLst/>
            </a:prstGeom>
            <a:noFill/>
            <a:ln w="25400" cap="flat" cmpd="sng">
              <a:solidFill>
                <a:srgbClr val="2E75B5"/>
              </a:solidFill>
              <a:prstDash val="solid"/>
              <a:miter lim="800000"/>
              <a:headEnd type="none" w="sm" len="sm"/>
              <a:tailEnd type="none" w="sm" len="sm"/>
            </a:ln>
          </p:spPr>
        </p:cxnSp>
        <p:cxnSp>
          <p:nvCxnSpPr>
            <p:cNvPr id="448" name="Google Shape;448;p59"/>
            <p:cNvCxnSpPr/>
            <p:nvPr/>
          </p:nvCxnSpPr>
          <p:spPr>
            <a:xfrm>
              <a:off x="4339231" y="5031222"/>
              <a:ext cx="496795" cy="259981"/>
            </a:xfrm>
            <a:prstGeom prst="straightConnector1">
              <a:avLst/>
            </a:prstGeom>
            <a:noFill/>
            <a:ln w="25400" cap="flat" cmpd="sng">
              <a:solidFill>
                <a:srgbClr val="2E75B5"/>
              </a:solidFill>
              <a:prstDash val="solid"/>
              <a:miter lim="800000"/>
              <a:headEnd type="none" w="sm" len="sm"/>
              <a:tailEnd type="none" w="sm" len="sm"/>
            </a:ln>
          </p:spPr>
        </p:cxnSp>
        <p:cxnSp>
          <p:nvCxnSpPr>
            <p:cNvPr id="449" name="Google Shape;449;p59"/>
            <p:cNvCxnSpPr/>
            <p:nvPr/>
          </p:nvCxnSpPr>
          <p:spPr>
            <a:xfrm rot="10800000" flipH="1">
              <a:off x="4832670" y="5014062"/>
              <a:ext cx="495956" cy="277141"/>
            </a:xfrm>
            <a:prstGeom prst="straightConnector1">
              <a:avLst/>
            </a:prstGeom>
            <a:noFill/>
            <a:ln w="25400" cap="flat" cmpd="sng">
              <a:solidFill>
                <a:srgbClr val="2E75B5"/>
              </a:solidFill>
              <a:prstDash val="solid"/>
              <a:miter lim="800000"/>
              <a:headEnd type="none" w="sm" len="sm"/>
              <a:tailEnd type="none" w="sm" len="sm"/>
            </a:ln>
          </p:spPr>
        </p:cxnSp>
        <p:sp>
          <p:nvSpPr>
            <p:cNvPr id="450" name="Google Shape;450;p59"/>
            <p:cNvSpPr txBox="1"/>
            <p:nvPr/>
          </p:nvSpPr>
          <p:spPr>
            <a:xfrm>
              <a:off x="4339231" y="4688677"/>
              <a:ext cx="975128" cy="432444"/>
            </a:xfrm>
            <a:prstGeom prst="rect">
              <a:avLst/>
            </a:prstGeom>
            <a:noFill/>
            <a:ln>
              <a:noFill/>
            </a:ln>
          </p:spPr>
          <p:txBody>
            <a:bodyPr spcFirstLastPara="1" wrap="square" lIns="0" tIns="34275" rIns="0" bIns="34275" anchor="ctr" anchorCtr="1">
              <a:noAutofit/>
            </a:bodyPr>
            <a:lstStyle/>
            <a:p>
              <a:pPr marL="0" marR="0" lvl="0" indent="0" algn="ctr" rtl="0">
                <a:spcBef>
                  <a:spcPts val="0"/>
                </a:spcBef>
                <a:spcAft>
                  <a:spcPts val="0"/>
                </a:spcAft>
                <a:buNone/>
              </a:pPr>
              <a:r>
                <a:rPr lang="en" sz="900">
                  <a:solidFill>
                    <a:schemeClr val="dk1"/>
                  </a:solidFill>
                  <a:latin typeface="Tahoma"/>
                  <a:ea typeface="Tahoma"/>
                  <a:cs typeface="Tahoma"/>
                  <a:sym typeface="Tahoma"/>
                </a:rPr>
                <a:t>WebApp</a:t>
              </a:r>
              <a:endParaRPr sz="1100"/>
            </a:p>
            <a:p>
              <a:pPr marL="0" marR="0" lvl="0" indent="0" algn="ctr" rtl="0">
                <a:spcBef>
                  <a:spcPts val="0"/>
                </a:spcBef>
                <a:spcAft>
                  <a:spcPts val="0"/>
                </a:spcAft>
                <a:buNone/>
              </a:pPr>
              <a:r>
                <a:rPr lang="en" sz="900">
                  <a:solidFill>
                    <a:schemeClr val="dk1"/>
                  </a:solidFill>
                  <a:latin typeface="Tahoma"/>
                  <a:ea typeface="Tahoma"/>
                  <a:cs typeface="Tahoma"/>
                  <a:sym typeface="Tahoma"/>
                </a:rPr>
                <a:t>MVC</a:t>
              </a:r>
              <a:endParaRPr sz="900">
                <a:solidFill>
                  <a:schemeClr val="dk1"/>
                </a:solidFill>
                <a:latin typeface="Tahoma"/>
                <a:ea typeface="Tahoma"/>
                <a:cs typeface="Tahoma"/>
                <a:sym typeface="Tahoma"/>
              </a:endParaRPr>
            </a:p>
          </p:txBody>
        </p:sp>
        <p:sp>
          <p:nvSpPr>
            <p:cNvPr id="451" name="Google Shape;451;p59"/>
            <p:cNvSpPr/>
            <p:nvPr/>
          </p:nvSpPr>
          <p:spPr>
            <a:xfrm>
              <a:off x="4051540" y="4571931"/>
              <a:ext cx="335280" cy="396240"/>
            </a:xfrm>
            <a:prstGeom prst="roundRect">
              <a:avLst>
                <a:gd name="adj" fmla="val 16667"/>
              </a:avLst>
            </a:prstGeom>
            <a:gradFill>
              <a:gsLst>
                <a:gs pos="0">
                  <a:srgbClr val="FFFFFF"/>
                </a:gs>
                <a:gs pos="4000">
                  <a:srgbClr val="FFFFFF"/>
                </a:gs>
                <a:gs pos="100000">
                  <a:srgbClr val="FFFF91"/>
                </a:gs>
              </a:gsLst>
              <a:path path="circle">
                <a:fillToRect l="50000" t="50000" r="50000" b="50000"/>
              </a:path>
              <a:tileRect/>
            </a:gradFill>
            <a:ln w="12700" cap="flat" cmpd="sng">
              <a:solidFill>
                <a:srgbClr val="42719B"/>
              </a:solidFill>
              <a:prstDash val="solid"/>
              <a:miter lim="800000"/>
              <a:headEnd type="none" w="sm" len="sm"/>
              <a:tailEnd type="none" w="sm" len="sm"/>
            </a:ln>
          </p:spPr>
          <p:txBody>
            <a:bodyPr spcFirstLastPara="1" wrap="square" lIns="0" tIns="34275" rIns="0" bIns="34275" anchor="ctr" anchorCtr="0">
              <a:noAutofit/>
            </a:bodyPr>
            <a:lstStyle/>
            <a:p>
              <a:pPr marL="0" marR="0" lvl="0" indent="0" algn="ctr" rtl="0">
                <a:spcBef>
                  <a:spcPts val="0"/>
                </a:spcBef>
                <a:spcAft>
                  <a:spcPts val="0"/>
                </a:spcAft>
                <a:buNone/>
              </a:pPr>
              <a:r>
                <a:rPr lang="en" sz="500" b="1">
                  <a:solidFill>
                    <a:schemeClr val="dk1"/>
                  </a:solidFill>
                  <a:latin typeface="Tahoma"/>
                  <a:ea typeface="Tahoma"/>
                  <a:cs typeface="Tahoma"/>
                  <a:sym typeface="Tahoma"/>
                </a:rPr>
                <a:t>REST</a:t>
              </a:r>
              <a:endParaRPr sz="1100"/>
            </a:p>
            <a:p>
              <a:pPr marL="0" marR="0" lvl="0" indent="0" algn="ctr" rtl="0">
                <a:spcBef>
                  <a:spcPts val="0"/>
                </a:spcBef>
                <a:spcAft>
                  <a:spcPts val="0"/>
                </a:spcAft>
                <a:buNone/>
              </a:pPr>
              <a:r>
                <a:rPr lang="en" sz="500" b="1">
                  <a:solidFill>
                    <a:srgbClr val="00B050"/>
                  </a:solidFill>
                  <a:latin typeface="Tahoma"/>
                  <a:ea typeface="Tahoma"/>
                  <a:cs typeface="Tahoma"/>
                  <a:sym typeface="Tahoma"/>
                </a:rPr>
                <a:t>API</a:t>
              </a:r>
              <a:endParaRPr sz="500" b="1">
                <a:solidFill>
                  <a:srgbClr val="00B050"/>
                </a:solidFill>
                <a:latin typeface="Tahoma"/>
                <a:ea typeface="Tahoma"/>
                <a:cs typeface="Tahoma"/>
                <a:sym typeface="Tahoma"/>
              </a:endParaRPr>
            </a:p>
          </p:txBody>
        </p:sp>
        <p:cxnSp>
          <p:nvCxnSpPr>
            <p:cNvPr id="452" name="Google Shape;452;p59"/>
            <p:cNvCxnSpPr>
              <a:stCxn id="453" idx="3"/>
              <a:endCxn id="454" idx="2"/>
            </p:cNvCxnSpPr>
            <p:nvPr/>
          </p:nvCxnSpPr>
          <p:spPr>
            <a:xfrm rot="10800000" flipH="1">
              <a:off x="5373427" y="3475823"/>
              <a:ext cx="1081200" cy="1129500"/>
            </a:xfrm>
            <a:prstGeom prst="straightConnector1">
              <a:avLst/>
            </a:prstGeom>
            <a:noFill/>
            <a:ln w="12700" cap="flat" cmpd="sng">
              <a:solidFill>
                <a:schemeClr val="dk1"/>
              </a:solidFill>
              <a:prstDash val="solid"/>
              <a:miter lim="800000"/>
              <a:headEnd type="none" w="sm" len="sm"/>
              <a:tailEnd type="none" w="sm" len="sm"/>
            </a:ln>
          </p:spPr>
        </p:cxnSp>
        <p:cxnSp>
          <p:nvCxnSpPr>
            <p:cNvPr id="455" name="Google Shape;455;p59"/>
            <p:cNvCxnSpPr>
              <a:stCxn id="456" idx="3"/>
              <a:endCxn id="457" idx="1"/>
            </p:cNvCxnSpPr>
            <p:nvPr/>
          </p:nvCxnSpPr>
          <p:spPr>
            <a:xfrm rot="10800000" flipH="1">
              <a:off x="5383431" y="4498657"/>
              <a:ext cx="903600" cy="382500"/>
            </a:xfrm>
            <a:prstGeom prst="straightConnector1">
              <a:avLst/>
            </a:prstGeom>
            <a:noFill/>
            <a:ln w="12700" cap="flat" cmpd="sng">
              <a:solidFill>
                <a:schemeClr val="dk1"/>
              </a:solidFill>
              <a:prstDash val="solid"/>
              <a:miter lim="800000"/>
              <a:headEnd type="none" w="sm" len="sm"/>
              <a:tailEnd type="none" w="sm" len="sm"/>
            </a:ln>
          </p:spPr>
        </p:cxnSp>
        <p:cxnSp>
          <p:nvCxnSpPr>
            <p:cNvPr id="458" name="Google Shape;458;p59"/>
            <p:cNvCxnSpPr>
              <a:stCxn id="459" idx="0"/>
              <a:endCxn id="460" idx="2"/>
            </p:cNvCxnSpPr>
            <p:nvPr/>
          </p:nvCxnSpPr>
          <p:spPr>
            <a:xfrm rot="10800000" flipH="1">
              <a:off x="5080648" y="2242760"/>
              <a:ext cx="1390500" cy="2002800"/>
            </a:xfrm>
            <a:prstGeom prst="straightConnector1">
              <a:avLst/>
            </a:prstGeom>
            <a:noFill/>
            <a:ln w="12700" cap="flat" cmpd="sng">
              <a:solidFill>
                <a:schemeClr val="dk1"/>
              </a:solidFill>
              <a:prstDash val="solid"/>
              <a:miter lim="800000"/>
              <a:headEnd type="none" w="sm" len="sm"/>
              <a:tailEnd type="none" w="sm" len="sm"/>
            </a:ln>
          </p:spPr>
        </p:cxnSp>
        <p:cxnSp>
          <p:nvCxnSpPr>
            <p:cNvPr id="461" name="Google Shape;461;p59"/>
            <p:cNvCxnSpPr/>
            <p:nvPr/>
          </p:nvCxnSpPr>
          <p:spPr>
            <a:xfrm>
              <a:off x="3334437" y="4763363"/>
              <a:ext cx="713747" cy="3337"/>
            </a:xfrm>
            <a:prstGeom prst="straightConnector1">
              <a:avLst/>
            </a:prstGeom>
            <a:noFill/>
            <a:ln w="12700" cap="flat" cmpd="sng">
              <a:solidFill>
                <a:schemeClr val="dk1"/>
              </a:solidFill>
              <a:prstDash val="solid"/>
              <a:miter lim="800000"/>
              <a:headEnd type="none" w="sm" len="sm"/>
              <a:tailEnd type="none" w="sm" len="sm"/>
            </a:ln>
          </p:spPr>
        </p:cxnSp>
        <p:sp>
          <p:nvSpPr>
            <p:cNvPr id="453" name="Google Shape;453;p59"/>
            <p:cNvSpPr/>
            <p:nvPr/>
          </p:nvSpPr>
          <p:spPr>
            <a:xfrm>
              <a:off x="5269757" y="4550088"/>
              <a:ext cx="103670" cy="110471"/>
            </a:xfrm>
            <a:prstGeom prst="roundRect">
              <a:avLst>
                <a:gd name="adj" fmla="val 16667"/>
              </a:avLst>
            </a:prstGeom>
            <a:solidFill>
              <a:schemeClr val="lt1"/>
            </a:solidFill>
            <a:ln w="15875"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456" name="Google Shape;456;p59"/>
            <p:cNvSpPr/>
            <p:nvPr/>
          </p:nvSpPr>
          <p:spPr>
            <a:xfrm>
              <a:off x="5279761" y="4825922"/>
              <a:ext cx="103670" cy="110471"/>
            </a:xfrm>
            <a:prstGeom prst="roundRect">
              <a:avLst>
                <a:gd name="adj" fmla="val 16667"/>
              </a:avLst>
            </a:prstGeom>
            <a:solidFill>
              <a:schemeClr val="lt1"/>
            </a:solidFill>
            <a:ln w="15875"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459" name="Google Shape;459;p59"/>
            <p:cNvSpPr/>
            <p:nvPr/>
          </p:nvSpPr>
          <p:spPr>
            <a:xfrm>
              <a:off x="5028813" y="4245560"/>
              <a:ext cx="103670" cy="110471"/>
            </a:xfrm>
            <a:prstGeom prst="roundRect">
              <a:avLst>
                <a:gd name="adj" fmla="val 16667"/>
              </a:avLst>
            </a:prstGeom>
            <a:solidFill>
              <a:schemeClr val="lt1"/>
            </a:solidFill>
            <a:ln w="15875"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462" name="Google Shape;462;p59"/>
            <p:cNvSpPr/>
            <p:nvPr/>
          </p:nvSpPr>
          <p:spPr>
            <a:xfrm>
              <a:off x="4971522" y="5137420"/>
              <a:ext cx="103670" cy="110471"/>
            </a:xfrm>
            <a:prstGeom prst="roundRect">
              <a:avLst>
                <a:gd name="adj" fmla="val 16667"/>
              </a:avLst>
            </a:prstGeom>
            <a:solidFill>
              <a:schemeClr val="lt1"/>
            </a:solidFill>
            <a:ln w="15875"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cxnSp>
          <p:nvCxnSpPr>
            <p:cNvPr id="463" name="Google Shape;463;p59"/>
            <p:cNvCxnSpPr>
              <a:endCxn id="464" idx="1"/>
            </p:cNvCxnSpPr>
            <p:nvPr/>
          </p:nvCxnSpPr>
          <p:spPr>
            <a:xfrm>
              <a:off x="5075263" y="5196454"/>
              <a:ext cx="1211700" cy="557700"/>
            </a:xfrm>
            <a:prstGeom prst="straightConnector1">
              <a:avLst/>
            </a:prstGeom>
            <a:noFill/>
            <a:ln w="12700" cap="flat" cmpd="sng">
              <a:solidFill>
                <a:schemeClr val="dk1"/>
              </a:solidFill>
              <a:prstDash val="solid"/>
              <a:miter lim="800000"/>
              <a:headEnd type="none" w="sm" len="sm"/>
              <a:tailEnd type="none" w="sm" len="sm"/>
            </a:ln>
          </p:spPr>
        </p:cxnSp>
      </p:grpSp>
      <p:grpSp>
        <p:nvGrpSpPr>
          <p:cNvPr id="465" name="Google Shape;465;p59"/>
          <p:cNvGrpSpPr/>
          <p:nvPr/>
        </p:nvGrpSpPr>
        <p:grpSpPr>
          <a:xfrm>
            <a:off x="3713252" y="1163553"/>
            <a:ext cx="3311545" cy="3625696"/>
            <a:chOff x="4951003" y="1441045"/>
            <a:chExt cx="4415393" cy="4834261"/>
          </a:xfrm>
        </p:grpSpPr>
        <p:sp>
          <p:nvSpPr>
            <p:cNvPr id="466" name="Google Shape;466;p59"/>
            <p:cNvSpPr/>
            <p:nvPr/>
          </p:nvSpPr>
          <p:spPr>
            <a:xfrm>
              <a:off x="8188598" y="1516541"/>
              <a:ext cx="1177798" cy="995516"/>
            </a:xfrm>
            <a:prstGeom prst="can">
              <a:avLst>
                <a:gd name="adj" fmla="val 25000"/>
              </a:avLst>
            </a:prstGeom>
            <a:solidFill>
              <a:srgbClr val="DC8125"/>
            </a:solidFill>
            <a:ln w="12700" cap="flat" cmpd="sng">
              <a:solidFill>
                <a:srgbClr val="42719B"/>
              </a:solidFill>
              <a:prstDash val="solid"/>
              <a:miter lim="800000"/>
              <a:headEnd type="none" w="sm" len="sm"/>
              <a:tailEnd type="none" w="sm" len="sm"/>
            </a:ln>
          </p:spPr>
          <p:txBody>
            <a:bodyPr spcFirstLastPara="1" wrap="square" lIns="0" tIns="34275" rIns="0" bIns="34275" anchor="ctr" anchorCtr="0">
              <a:noAutofit/>
            </a:bodyPr>
            <a:lstStyle/>
            <a:p>
              <a:pPr marL="0" marR="0" lvl="0" indent="0" algn="ctr" rtl="0">
                <a:spcBef>
                  <a:spcPts val="0"/>
                </a:spcBef>
                <a:spcAft>
                  <a:spcPts val="0"/>
                </a:spcAft>
                <a:buNone/>
              </a:pPr>
              <a:r>
                <a:rPr lang="en" sz="900" b="1">
                  <a:solidFill>
                    <a:schemeClr val="lt1"/>
                  </a:solidFill>
                  <a:latin typeface="Tahoma"/>
                  <a:ea typeface="Tahoma"/>
                  <a:cs typeface="Tahoma"/>
                  <a:sym typeface="Tahoma"/>
                </a:rPr>
                <a:t>Identity</a:t>
              </a:r>
              <a:endParaRPr sz="1100"/>
            </a:p>
            <a:p>
              <a:pPr marL="0" marR="0" lvl="0" indent="0" algn="ctr" rtl="0">
                <a:spcBef>
                  <a:spcPts val="0"/>
                </a:spcBef>
                <a:spcAft>
                  <a:spcPts val="0"/>
                </a:spcAft>
                <a:buNone/>
              </a:pPr>
              <a:r>
                <a:rPr lang="en" sz="900" b="1">
                  <a:solidFill>
                    <a:schemeClr val="lt1"/>
                  </a:solidFill>
                  <a:latin typeface="Tahoma"/>
                  <a:ea typeface="Tahoma"/>
                  <a:cs typeface="Tahoma"/>
                  <a:sym typeface="Tahoma"/>
                </a:rPr>
                <a:t>DB</a:t>
              </a:r>
              <a:endParaRPr sz="900" b="1">
                <a:solidFill>
                  <a:schemeClr val="lt1"/>
                </a:solidFill>
                <a:latin typeface="Tahoma"/>
                <a:ea typeface="Tahoma"/>
                <a:cs typeface="Tahoma"/>
                <a:sym typeface="Tahoma"/>
              </a:endParaRPr>
            </a:p>
          </p:txBody>
        </p:sp>
        <p:cxnSp>
          <p:nvCxnSpPr>
            <p:cNvPr id="467" name="Google Shape;467;p59"/>
            <p:cNvCxnSpPr/>
            <p:nvPr/>
          </p:nvCxnSpPr>
          <p:spPr>
            <a:xfrm>
              <a:off x="6584534" y="1712180"/>
              <a:ext cx="0" cy="604048"/>
            </a:xfrm>
            <a:prstGeom prst="straightConnector1">
              <a:avLst/>
            </a:prstGeom>
            <a:noFill/>
            <a:ln w="25400" cap="flat" cmpd="sng">
              <a:solidFill>
                <a:srgbClr val="2E75B5"/>
              </a:solidFill>
              <a:prstDash val="solid"/>
              <a:miter lim="800000"/>
              <a:headEnd type="none" w="sm" len="sm"/>
              <a:tailEnd type="none" w="sm" len="sm"/>
            </a:ln>
          </p:spPr>
        </p:cxnSp>
        <p:sp>
          <p:nvSpPr>
            <p:cNvPr id="468" name="Google Shape;468;p59"/>
            <p:cNvSpPr/>
            <p:nvPr/>
          </p:nvSpPr>
          <p:spPr>
            <a:xfrm>
              <a:off x="6604674" y="1441045"/>
              <a:ext cx="961701" cy="524252"/>
            </a:xfrm>
            <a:custGeom>
              <a:avLst/>
              <a:gdLst/>
              <a:ahLst/>
              <a:cxnLst/>
              <a:rect l="l" t="t" r="r" b="b"/>
              <a:pathLst>
                <a:path w="120000" h="120000" extrusionOk="0">
                  <a:moveTo>
                    <a:pt x="0" y="64500"/>
                  </a:moveTo>
                  <a:lnTo>
                    <a:pt x="59792" y="0"/>
                  </a:lnTo>
                  <a:lnTo>
                    <a:pt x="120000" y="59999"/>
                  </a:lnTo>
                  <a:lnTo>
                    <a:pt x="59377" y="120000"/>
                  </a:lnTo>
                  <a:lnTo>
                    <a:pt x="0" y="64500"/>
                  </a:lnTo>
                  <a:close/>
                </a:path>
              </a:pathLst>
            </a:custGeom>
            <a:solidFill>
              <a:srgbClr val="2E75B5"/>
            </a:solidFill>
            <a:ln w="25400" cap="flat" cmpd="sng">
              <a:solidFill>
                <a:srgbClr val="42719B"/>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lt1"/>
                </a:solidFill>
                <a:latin typeface="Arial"/>
                <a:ea typeface="Arial"/>
                <a:cs typeface="Arial"/>
                <a:sym typeface="Arial"/>
              </a:endParaRPr>
            </a:p>
          </p:txBody>
        </p:sp>
        <p:cxnSp>
          <p:nvCxnSpPr>
            <p:cNvPr id="469" name="Google Shape;469;p59"/>
            <p:cNvCxnSpPr/>
            <p:nvPr/>
          </p:nvCxnSpPr>
          <p:spPr>
            <a:xfrm>
              <a:off x="7581481" y="1712180"/>
              <a:ext cx="0" cy="593752"/>
            </a:xfrm>
            <a:prstGeom prst="straightConnector1">
              <a:avLst/>
            </a:prstGeom>
            <a:noFill/>
            <a:ln w="25400" cap="flat" cmpd="sng">
              <a:solidFill>
                <a:srgbClr val="2E75B5"/>
              </a:solidFill>
              <a:prstDash val="solid"/>
              <a:miter lim="800000"/>
              <a:headEnd type="none" w="sm" len="sm"/>
              <a:tailEnd type="none" w="sm" len="sm"/>
            </a:ln>
          </p:spPr>
        </p:cxnSp>
        <p:cxnSp>
          <p:nvCxnSpPr>
            <p:cNvPr id="470" name="Google Shape;470;p59"/>
            <p:cNvCxnSpPr/>
            <p:nvPr/>
          </p:nvCxnSpPr>
          <p:spPr>
            <a:xfrm>
              <a:off x="6591247" y="2305932"/>
              <a:ext cx="496795" cy="259981"/>
            </a:xfrm>
            <a:prstGeom prst="straightConnector1">
              <a:avLst/>
            </a:prstGeom>
            <a:noFill/>
            <a:ln w="25400" cap="flat" cmpd="sng">
              <a:solidFill>
                <a:srgbClr val="2E75B5"/>
              </a:solidFill>
              <a:prstDash val="solid"/>
              <a:miter lim="800000"/>
              <a:headEnd type="none" w="sm" len="sm"/>
              <a:tailEnd type="none" w="sm" len="sm"/>
            </a:ln>
          </p:spPr>
        </p:cxnSp>
        <p:cxnSp>
          <p:nvCxnSpPr>
            <p:cNvPr id="471" name="Google Shape;471;p59"/>
            <p:cNvCxnSpPr/>
            <p:nvPr/>
          </p:nvCxnSpPr>
          <p:spPr>
            <a:xfrm rot="10800000" flipH="1">
              <a:off x="7084686" y="2288772"/>
              <a:ext cx="495956" cy="277141"/>
            </a:xfrm>
            <a:prstGeom prst="straightConnector1">
              <a:avLst/>
            </a:prstGeom>
            <a:noFill/>
            <a:ln w="25400" cap="flat" cmpd="sng">
              <a:solidFill>
                <a:srgbClr val="2E75B5"/>
              </a:solidFill>
              <a:prstDash val="solid"/>
              <a:miter lim="800000"/>
              <a:headEnd type="none" w="sm" len="sm"/>
              <a:tailEnd type="none" w="sm" len="sm"/>
            </a:ln>
          </p:spPr>
        </p:cxnSp>
        <p:sp>
          <p:nvSpPr>
            <p:cNvPr id="472" name="Google Shape;472;p59"/>
            <p:cNvSpPr txBox="1"/>
            <p:nvPr/>
          </p:nvSpPr>
          <p:spPr>
            <a:xfrm>
              <a:off x="6591247" y="1963387"/>
              <a:ext cx="975128" cy="432444"/>
            </a:xfrm>
            <a:prstGeom prst="rect">
              <a:avLst/>
            </a:prstGeom>
            <a:noFill/>
            <a:ln>
              <a:noFill/>
            </a:ln>
          </p:spPr>
          <p:txBody>
            <a:bodyPr spcFirstLastPara="1" wrap="square" lIns="0" tIns="34275" rIns="0" bIns="34275" anchor="ctr" anchorCtr="1">
              <a:noAutofit/>
            </a:bodyPr>
            <a:lstStyle/>
            <a:p>
              <a:pPr marL="0" marR="0" lvl="0" indent="0" algn="ctr" rtl="0">
                <a:spcBef>
                  <a:spcPts val="0"/>
                </a:spcBef>
                <a:spcAft>
                  <a:spcPts val="0"/>
                </a:spcAft>
                <a:buNone/>
              </a:pPr>
              <a:r>
                <a:rPr lang="en" sz="900">
                  <a:solidFill>
                    <a:schemeClr val="dk1"/>
                  </a:solidFill>
                  <a:latin typeface="Tahoma"/>
                  <a:ea typeface="Tahoma"/>
                  <a:cs typeface="Tahoma"/>
                  <a:sym typeface="Tahoma"/>
                </a:rPr>
                <a:t>Identity</a:t>
              </a:r>
              <a:endParaRPr sz="1100"/>
            </a:p>
            <a:p>
              <a:pPr marL="0" marR="0" lvl="0" indent="0" algn="ctr" rtl="0">
                <a:spcBef>
                  <a:spcPts val="0"/>
                </a:spcBef>
                <a:spcAft>
                  <a:spcPts val="0"/>
                </a:spcAft>
                <a:buNone/>
              </a:pPr>
              <a:r>
                <a:rPr lang="en" sz="900">
                  <a:solidFill>
                    <a:schemeClr val="dk1"/>
                  </a:solidFill>
                  <a:latin typeface="Tahoma"/>
                  <a:ea typeface="Tahoma"/>
                  <a:cs typeface="Tahoma"/>
                  <a:sym typeface="Tahoma"/>
                </a:rPr>
                <a:t>Service</a:t>
              </a:r>
              <a:endParaRPr sz="900">
                <a:solidFill>
                  <a:schemeClr val="dk1"/>
                </a:solidFill>
                <a:latin typeface="Tahoma"/>
                <a:ea typeface="Tahoma"/>
                <a:cs typeface="Tahoma"/>
                <a:sym typeface="Tahoma"/>
              </a:endParaRPr>
            </a:p>
          </p:txBody>
        </p:sp>
        <p:sp>
          <p:nvSpPr>
            <p:cNvPr id="460" name="Google Shape;460;p59"/>
            <p:cNvSpPr/>
            <p:nvPr/>
          </p:nvSpPr>
          <p:spPr>
            <a:xfrm>
              <a:off x="6303556" y="1846641"/>
              <a:ext cx="335280" cy="396240"/>
            </a:xfrm>
            <a:prstGeom prst="roundRect">
              <a:avLst>
                <a:gd name="adj" fmla="val 16667"/>
              </a:avLst>
            </a:prstGeom>
            <a:gradFill>
              <a:gsLst>
                <a:gs pos="0">
                  <a:srgbClr val="FFFFFF"/>
                </a:gs>
                <a:gs pos="4000">
                  <a:srgbClr val="FFFFFF"/>
                </a:gs>
                <a:gs pos="100000">
                  <a:srgbClr val="FFFF91"/>
                </a:gs>
              </a:gsLst>
              <a:path path="circle">
                <a:fillToRect l="50000" t="50000" r="50000" b="50000"/>
              </a:path>
              <a:tileRect/>
            </a:gradFill>
            <a:ln w="12700" cap="flat" cmpd="sng">
              <a:solidFill>
                <a:srgbClr val="42719B"/>
              </a:solidFill>
              <a:prstDash val="solid"/>
              <a:miter lim="800000"/>
              <a:headEnd type="none" w="sm" len="sm"/>
              <a:tailEnd type="none" w="sm" len="sm"/>
            </a:ln>
          </p:spPr>
          <p:txBody>
            <a:bodyPr spcFirstLastPara="1" wrap="square" lIns="0" tIns="34275" rIns="0" bIns="34275" anchor="ctr" anchorCtr="0">
              <a:noAutofit/>
            </a:bodyPr>
            <a:lstStyle/>
            <a:p>
              <a:pPr marL="0" marR="0" lvl="0" indent="0" algn="ctr" rtl="0">
                <a:spcBef>
                  <a:spcPts val="0"/>
                </a:spcBef>
                <a:spcAft>
                  <a:spcPts val="0"/>
                </a:spcAft>
                <a:buNone/>
              </a:pPr>
              <a:r>
                <a:rPr lang="en" sz="500" b="1">
                  <a:solidFill>
                    <a:schemeClr val="dk1"/>
                  </a:solidFill>
                  <a:latin typeface="Tahoma"/>
                  <a:ea typeface="Tahoma"/>
                  <a:cs typeface="Tahoma"/>
                  <a:sym typeface="Tahoma"/>
                </a:rPr>
                <a:t>REST</a:t>
              </a:r>
              <a:endParaRPr sz="1100"/>
            </a:p>
            <a:p>
              <a:pPr marL="0" marR="0" lvl="0" indent="0" algn="ctr" rtl="0">
                <a:spcBef>
                  <a:spcPts val="0"/>
                </a:spcBef>
                <a:spcAft>
                  <a:spcPts val="0"/>
                </a:spcAft>
                <a:buNone/>
              </a:pPr>
              <a:r>
                <a:rPr lang="en" sz="500" b="1">
                  <a:solidFill>
                    <a:srgbClr val="00B050"/>
                  </a:solidFill>
                  <a:latin typeface="Tahoma"/>
                  <a:ea typeface="Tahoma"/>
                  <a:cs typeface="Tahoma"/>
                  <a:sym typeface="Tahoma"/>
                </a:rPr>
                <a:t>API</a:t>
              </a:r>
              <a:endParaRPr sz="500" b="1">
                <a:solidFill>
                  <a:srgbClr val="00B050"/>
                </a:solidFill>
                <a:latin typeface="Tahoma"/>
                <a:ea typeface="Tahoma"/>
                <a:cs typeface="Tahoma"/>
                <a:sym typeface="Tahoma"/>
              </a:endParaRPr>
            </a:p>
          </p:txBody>
        </p:sp>
        <p:sp>
          <p:nvSpPr>
            <p:cNvPr id="473" name="Google Shape;473;p59"/>
            <p:cNvSpPr/>
            <p:nvPr/>
          </p:nvSpPr>
          <p:spPr>
            <a:xfrm>
              <a:off x="7522437" y="1963387"/>
              <a:ext cx="103670" cy="110471"/>
            </a:xfrm>
            <a:prstGeom prst="roundRect">
              <a:avLst>
                <a:gd name="adj" fmla="val 16667"/>
              </a:avLst>
            </a:prstGeom>
            <a:solidFill>
              <a:schemeClr val="lt1"/>
            </a:solidFill>
            <a:ln w="15875"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cxnSp>
          <p:nvCxnSpPr>
            <p:cNvPr id="474" name="Google Shape;474;p59"/>
            <p:cNvCxnSpPr>
              <a:stCxn id="473" idx="3"/>
              <a:endCxn id="466" idx="2"/>
            </p:cNvCxnSpPr>
            <p:nvPr/>
          </p:nvCxnSpPr>
          <p:spPr>
            <a:xfrm rot="10800000" flipH="1">
              <a:off x="7626107" y="2014122"/>
              <a:ext cx="562500" cy="4500"/>
            </a:xfrm>
            <a:prstGeom prst="straightConnector1">
              <a:avLst/>
            </a:prstGeom>
            <a:noFill/>
            <a:ln w="9525" cap="flat" cmpd="sng">
              <a:solidFill>
                <a:schemeClr val="dk1"/>
              </a:solidFill>
              <a:prstDash val="solid"/>
              <a:miter lim="800000"/>
              <a:headEnd type="none" w="sm" len="sm"/>
              <a:tailEnd type="triangle" w="lg" len="lg"/>
            </a:ln>
          </p:spPr>
        </p:cxnSp>
        <p:sp>
          <p:nvSpPr>
            <p:cNvPr id="475" name="Google Shape;475;p59"/>
            <p:cNvSpPr/>
            <p:nvPr/>
          </p:nvSpPr>
          <p:spPr>
            <a:xfrm>
              <a:off x="8172005" y="2779021"/>
              <a:ext cx="1177798" cy="995516"/>
            </a:xfrm>
            <a:prstGeom prst="can">
              <a:avLst>
                <a:gd name="adj" fmla="val 25000"/>
              </a:avLst>
            </a:prstGeom>
            <a:solidFill>
              <a:srgbClr val="DC8125"/>
            </a:solidFill>
            <a:ln w="12700" cap="flat" cmpd="sng">
              <a:solidFill>
                <a:srgbClr val="42719B"/>
              </a:solidFill>
              <a:prstDash val="solid"/>
              <a:miter lim="800000"/>
              <a:headEnd type="none" w="sm" len="sm"/>
              <a:tailEnd type="none" w="sm" len="sm"/>
            </a:ln>
          </p:spPr>
          <p:txBody>
            <a:bodyPr spcFirstLastPara="1" wrap="square" lIns="0" tIns="34275" rIns="0" bIns="34275" anchor="ctr" anchorCtr="0">
              <a:noAutofit/>
            </a:bodyPr>
            <a:lstStyle/>
            <a:p>
              <a:pPr marL="0" marR="0" lvl="0" indent="0" algn="ctr" rtl="0">
                <a:spcBef>
                  <a:spcPts val="0"/>
                </a:spcBef>
                <a:spcAft>
                  <a:spcPts val="0"/>
                </a:spcAft>
                <a:buNone/>
              </a:pPr>
              <a:r>
                <a:rPr lang="en" sz="900" b="1">
                  <a:solidFill>
                    <a:schemeClr val="lt1"/>
                  </a:solidFill>
                  <a:latin typeface="Tahoma"/>
                  <a:ea typeface="Tahoma"/>
                  <a:cs typeface="Tahoma"/>
                  <a:sym typeface="Tahoma"/>
                </a:rPr>
                <a:t>Catalogue</a:t>
              </a:r>
              <a:endParaRPr sz="1100"/>
            </a:p>
            <a:p>
              <a:pPr marL="0" marR="0" lvl="0" indent="0" algn="ctr" rtl="0">
                <a:spcBef>
                  <a:spcPts val="0"/>
                </a:spcBef>
                <a:spcAft>
                  <a:spcPts val="0"/>
                </a:spcAft>
                <a:buNone/>
              </a:pPr>
              <a:r>
                <a:rPr lang="en" sz="900" b="1">
                  <a:solidFill>
                    <a:schemeClr val="lt1"/>
                  </a:solidFill>
                  <a:latin typeface="Tahoma"/>
                  <a:ea typeface="Tahoma"/>
                  <a:cs typeface="Tahoma"/>
                  <a:sym typeface="Tahoma"/>
                </a:rPr>
                <a:t>DB</a:t>
              </a:r>
              <a:endParaRPr sz="900" b="1">
                <a:solidFill>
                  <a:schemeClr val="lt1"/>
                </a:solidFill>
                <a:latin typeface="Tahoma"/>
                <a:ea typeface="Tahoma"/>
                <a:cs typeface="Tahoma"/>
                <a:sym typeface="Tahoma"/>
              </a:endParaRPr>
            </a:p>
          </p:txBody>
        </p:sp>
        <p:cxnSp>
          <p:nvCxnSpPr>
            <p:cNvPr id="476" name="Google Shape;476;p59"/>
            <p:cNvCxnSpPr/>
            <p:nvPr/>
          </p:nvCxnSpPr>
          <p:spPr>
            <a:xfrm>
              <a:off x="6567941" y="2944845"/>
              <a:ext cx="0" cy="604048"/>
            </a:xfrm>
            <a:prstGeom prst="straightConnector1">
              <a:avLst/>
            </a:prstGeom>
            <a:noFill/>
            <a:ln w="25400" cap="flat" cmpd="sng">
              <a:solidFill>
                <a:srgbClr val="2E75B5"/>
              </a:solidFill>
              <a:prstDash val="solid"/>
              <a:miter lim="800000"/>
              <a:headEnd type="none" w="sm" len="sm"/>
              <a:tailEnd type="none" w="sm" len="sm"/>
            </a:ln>
          </p:spPr>
        </p:cxnSp>
        <p:sp>
          <p:nvSpPr>
            <p:cNvPr id="477" name="Google Shape;477;p59"/>
            <p:cNvSpPr/>
            <p:nvPr/>
          </p:nvSpPr>
          <p:spPr>
            <a:xfrm>
              <a:off x="6588081" y="2673710"/>
              <a:ext cx="961701" cy="524252"/>
            </a:xfrm>
            <a:custGeom>
              <a:avLst/>
              <a:gdLst/>
              <a:ahLst/>
              <a:cxnLst/>
              <a:rect l="l" t="t" r="r" b="b"/>
              <a:pathLst>
                <a:path w="120000" h="120000" extrusionOk="0">
                  <a:moveTo>
                    <a:pt x="0" y="64500"/>
                  </a:moveTo>
                  <a:lnTo>
                    <a:pt x="59792" y="0"/>
                  </a:lnTo>
                  <a:lnTo>
                    <a:pt x="120000" y="59999"/>
                  </a:lnTo>
                  <a:lnTo>
                    <a:pt x="59377" y="120000"/>
                  </a:lnTo>
                  <a:lnTo>
                    <a:pt x="0" y="64500"/>
                  </a:lnTo>
                  <a:close/>
                </a:path>
              </a:pathLst>
            </a:custGeom>
            <a:solidFill>
              <a:srgbClr val="2E75B5"/>
            </a:solidFill>
            <a:ln w="25400" cap="flat" cmpd="sng">
              <a:solidFill>
                <a:srgbClr val="42719B"/>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lt1"/>
                </a:solidFill>
                <a:latin typeface="Arial"/>
                <a:ea typeface="Arial"/>
                <a:cs typeface="Arial"/>
                <a:sym typeface="Arial"/>
              </a:endParaRPr>
            </a:p>
          </p:txBody>
        </p:sp>
        <p:cxnSp>
          <p:nvCxnSpPr>
            <p:cNvPr id="478" name="Google Shape;478;p59"/>
            <p:cNvCxnSpPr/>
            <p:nvPr/>
          </p:nvCxnSpPr>
          <p:spPr>
            <a:xfrm>
              <a:off x="7564888" y="2944845"/>
              <a:ext cx="0" cy="593752"/>
            </a:xfrm>
            <a:prstGeom prst="straightConnector1">
              <a:avLst/>
            </a:prstGeom>
            <a:noFill/>
            <a:ln w="25400" cap="flat" cmpd="sng">
              <a:solidFill>
                <a:srgbClr val="2E75B5"/>
              </a:solidFill>
              <a:prstDash val="solid"/>
              <a:miter lim="800000"/>
              <a:headEnd type="none" w="sm" len="sm"/>
              <a:tailEnd type="none" w="sm" len="sm"/>
            </a:ln>
          </p:spPr>
        </p:cxnSp>
        <p:cxnSp>
          <p:nvCxnSpPr>
            <p:cNvPr id="479" name="Google Shape;479;p59"/>
            <p:cNvCxnSpPr/>
            <p:nvPr/>
          </p:nvCxnSpPr>
          <p:spPr>
            <a:xfrm>
              <a:off x="6574654" y="3538597"/>
              <a:ext cx="496795" cy="259981"/>
            </a:xfrm>
            <a:prstGeom prst="straightConnector1">
              <a:avLst/>
            </a:prstGeom>
            <a:noFill/>
            <a:ln w="25400" cap="flat" cmpd="sng">
              <a:solidFill>
                <a:srgbClr val="2E75B5"/>
              </a:solidFill>
              <a:prstDash val="solid"/>
              <a:miter lim="800000"/>
              <a:headEnd type="none" w="sm" len="sm"/>
              <a:tailEnd type="none" w="sm" len="sm"/>
            </a:ln>
          </p:spPr>
        </p:cxnSp>
        <p:cxnSp>
          <p:nvCxnSpPr>
            <p:cNvPr id="480" name="Google Shape;480;p59"/>
            <p:cNvCxnSpPr/>
            <p:nvPr/>
          </p:nvCxnSpPr>
          <p:spPr>
            <a:xfrm rot="10800000" flipH="1">
              <a:off x="7068093" y="3521437"/>
              <a:ext cx="495956" cy="277141"/>
            </a:xfrm>
            <a:prstGeom prst="straightConnector1">
              <a:avLst/>
            </a:prstGeom>
            <a:noFill/>
            <a:ln w="25400" cap="flat" cmpd="sng">
              <a:solidFill>
                <a:srgbClr val="2E75B5"/>
              </a:solidFill>
              <a:prstDash val="solid"/>
              <a:miter lim="800000"/>
              <a:headEnd type="none" w="sm" len="sm"/>
              <a:tailEnd type="none" w="sm" len="sm"/>
            </a:ln>
          </p:spPr>
        </p:cxnSp>
        <p:sp>
          <p:nvSpPr>
            <p:cNvPr id="481" name="Google Shape;481;p59"/>
            <p:cNvSpPr txBox="1"/>
            <p:nvPr/>
          </p:nvSpPr>
          <p:spPr>
            <a:xfrm>
              <a:off x="6574654" y="3196052"/>
              <a:ext cx="975128" cy="432444"/>
            </a:xfrm>
            <a:prstGeom prst="rect">
              <a:avLst/>
            </a:prstGeom>
            <a:noFill/>
            <a:ln>
              <a:noFill/>
            </a:ln>
          </p:spPr>
          <p:txBody>
            <a:bodyPr spcFirstLastPara="1" wrap="square" lIns="0" tIns="34275" rIns="0" bIns="34275" anchor="ctr" anchorCtr="1">
              <a:noAutofit/>
            </a:bodyPr>
            <a:lstStyle/>
            <a:p>
              <a:pPr marL="0" marR="0" lvl="0" indent="0" algn="ctr" rtl="0">
                <a:spcBef>
                  <a:spcPts val="0"/>
                </a:spcBef>
                <a:spcAft>
                  <a:spcPts val="0"/>
                </a:spcAft>
                <a:buNone/>
              </a:pPr>
              <a:r>
                <a:rPr lang="en" sz="900">
                  <a:solidFill>
                    <a:schemeClr val="dk1"/>
                  </a:solidFill>
                  <a:latin typeface="Tahoma"/>
                  <a:ea typeface="Tahoma"/>
                  <a:cs typeface="Tahoma"/>
                  <a:sym typeface="Tahoma"/>
                </a:rPr>
                <a:t>Catalogue</a:t>
              </a:r>
              <a:endParaRPr sz="1100"/>
            </a:p>
            <a:p>
              <a:pPr marL="0" marR="0" lvl="0" indent="0" algn="ctr" rtl="0">
                <a:spcBef>
                  <a:spcPts val="0"/>
                </a:spcBef>
                <a:spcAft>
                  <a:spcPts val="0"/>
                </a:spcAft>
                <a:buNone/>
              </a:pPr>
              <a:r>
                <a:rPr lang="en" sz="900">
                  <a:solidFill>
                    <a:schemeClr val="dk1"/>
                  </a:solidFill>
                  <a:latin typeface="Tahoma"/>
                  <a:ea typeface="Tahoma"/>
                  <a:cs typeface="Tahoma"/>
                  <a:sym typeface="Tahoma"/>
                </a:rPr>
                <a:t>Service</a:t>
              </a:r>
              <a:endParaRPr sz="900">
                <a:solidFill>
                  <a:schemeClr val="dk1"/>
                </a:solidFill>
                <a:latin typeface="Tahoma"/>
                <a:ea typeface="Tahoma"/>
                <a:cs typeface="Tahoma"/>
                <a:sym typeface="Tahoma"/>
              </a:endParaRPr>
            </a:p>
          </p:txBody>
        </p:sp>
        <p:sp>
          <p:nvSpPr>
            <p:cNvPr id="454" name="Google Shape;454;p59"/>
            <p:cNvSpPr/>
            <p:nvPr/>
          </p:nvSpPr>
          <p:spPr>
            <a:xfrm>
              <a:off x="6286963" y="3079306"/>
              <a:ext cx="335280" cy="396240"/>
            </a:xfrm>
            <a:prstGeom prst="roundRect">
              <a:avLst>
                <a:gd name="adj" fmla="val 16667"/>
              </a:avLst>
            </a:prstGeom>
            <a:gradFill>
              <a:gsLst>
                <a:gs pos="0">
                  <a:srgbClr val="FFFFFF"/>
                </a:gs>
                <a:gs pos="4000">
                  <a:srgbClr val="FFFFFF"/>
                </a:gs>
                <a:gs pos="100000">
                  <a:srgbClr val="FFFF91"/>
                </a:gs>
              </a:gsLst>
              <a:path path="circle">
                <a:fillToRect l="50000" t="50000" r="50000" b="50000"/>
              </a:path>
              <a:tileRect/>
            </a:gradFill>
            <a:ln w="12700" cap="flat" cmpd="sng">
              <a:solidFill>
                <a:srgbClr val="42719B"/>
              </a:solidFill>
              <a:prstDash val="solid"/>
              <a:miter lim="800000"/>
              <a:headEnd type="none" w="sm" len="sm"/>
              <a:tailEnd type="none" w="sm" len="sm"/>
            </a:ln>
          </p:spPr>
          <p:txBody>
            <a:bodyPr spcFirstLastPara="1" wrap="square" lIns="0" tIns="34275" rIns="0" bIns="34275" anchor="ctr" anchorCtr="0">
              <a:noAutofit/>
            </a:bodyPr>
            <a:lstStyle/>
            <a:p>
              <a:pPr marL="0" marR="0" lvl="0" indent="0" algn="ctr" rtl="0">
                <a:spcBef>
                  <a:spcPts val="0"/>
                </a:spcBef>
                <a:spcAft>
                  <a:spcPts val="0"/>
                </a:spcAft>
                <a:buNone/>
              </a:pPr>
              <a:r>
                <a:rPr lang="en" sz="500" b="1">
                  <a:solidFill>
                    <a:schemeClr val="dk1"/>
                  </a:solidFill>
                  <a:latin typeface="Tahoma"/>
                  <a:ea typeface="Tahoma"/>
                  <a:cs typeface="Tahoma"/>
                  <a:sym typeface="Tahoma"/>
                </a:rPr>
                <a:t>REST</a:t>
              </a:r>
              <a:endParaRPr sz="1100"/>
            </a:p>
            <a:p>
              <a:pPr marL="0" marR="0" lvl="0" indent="0" algn="ctr" rtl="0">
                <a:spcBef>
                  <a:spcPts val="0"/>
                </a:spcBef>
                <a:spcAft>
                  <a:spcPts val="0"/>
                </a:spcAft>
                <a:buNone/>
              </a:pPr>
              <a:r>
                <a:rPr lang="en" sz="500" b="1">
                  <a:solidFill>
                    <a:srgbClr val="00B050"/>
                  </a:solidFill>
                  <a:latin typeface="Tahoma"/>
                  <a:ea typeface="Tahoma"/>
                  <a:cs typeface="Tahoma"/>
                  <a:sym typeface="Tahoma"/>
                </a:rPr>
                <a:t>API</a:t>
              </a:r>
              <a:endParaRPr sz="500" b="1">
                <a:solidFill>
                  <a:srgbClr val="00B050"/>
                </a:solidFill>
                <a:latin typeface="Tahoma"/>
                <a:ea typeface="Tahoma"/>
                <a:cs typeface="Tahoma"/>
                <a:sym typeface="Tahoma"/>
              </a:endParaRPr>
            </a:p>
          </p:txBody>
        </p:sp>
        <p:sp>
          <p:nvSpPr>
            <p:cNvPr id="482" name="Google Shape;482;p59"/>
            <p:cNvSpPr/>
            <p:nvPr/>
          </p:nvSpPr>
          <p:spPr>
            <a:xfrm>
              <a:off x="7505844" y="3196052"/>
              <a:ext cx="103670" cy="110471"/>
            </a:xfrm>
            <a:prstGeom prst="roundRect">
              <a:avLst>
                <a:gd name="adj" fmla="val 16667"/>
              </a:avLst>
            </a:prstGeom>
            <a:solidFill>
              <a:schemeClr val="lt1"/>
            </a:solidFill>
            <a:ln w="15875"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cxnSp>
          <p:nvCxnSpPr>
            <p:cNvPr id="483" name="Google Shape;483;p59"/>
            <p:cNvCxnSpPr/>
            <p:nvPr/>
          </p:nvCxnSpPr>
          <p:spPr>
            <a:xfrm rot="10800000" flipH="1">
              <a:off x="7609514" y="3251287"/>
              <a:ext cx="562491" cy="4324"/>
            </a:xfrm>
            <a:prstGeom prst="straightConnector1">
              <a:avLst/>
            </a:prstGeom>
            <a:noFill/>
            <a:ln w="9525" cap="flat" cmpd="sng">
              <a:solidFill>
                <a:schemeClr val="dk1"/>
              </a:solidFill>
              <a:prstDash val="solid"/>
              <a:miter lim="800000"/>
              <a:headEnd type="none" w="sm" len="sm"/>
              <a:tailEnd type="triangle" w="lg" len="lg"/>
            </a:ln>
          </p:spPr>
        </p:cxnSp>
        <p:sp>
          <p:nvSpPr>
            <p:cNvPr id="484" name="Google Shape;484;p59"/>
            <p:cNvSpPr/>
            <p:nvPr/>
          </p:nvSpPr>
          <p:spPr>
            <a:xfrm>
              <a:off x="8172005" y="3965453"/>
              <a:ext cx="1177798" cy="995516"/>
            </a:xfrm>
            <a:prstGeom prst="can">
              <a:avLst>
                <a:gd name="adj" fmla="val 25000"/>
              </a:avLst>
            </a:prstGeom>
            <a:solidFill>
              <a:srgbClr val="DC8125"/>
            </a:solidFill>
            <a:ln w="12700" cap="flat" cmpd="sng">
              <a:solidFill>
                <a:srgbClr val="42719B"/>
              </a:solidFill>
              <a:prstDash val="solid"/>
              <a:miter lim="800000"/>
              <a:headEnd type="none" w="sm" len="sm"/>
              <a:tailEnd type="none" w="sm" len="sm"/>
            </a:ln>
          </p:spPr>
          <p:txBody>
            <a:bodyPr spcFirstLastPara="1" wrap="square" lIns="0" tIns="34275" rIns="0" bIns="34275" anchor="ctr" anchorCtr="0">
              <a:noAutofit/>
            </a:bodyPr>
            <a:lstStyle/>
            <a:p>
              <a:pPr marL="0" marR="0" lvl="0" indent="0" algn="ctr" rtl="0">
                <a:spcBef>
                  <a:spcPts val="0"/>
                </a:spcBef>
                <a:spcAft>
                  <a:spcPts val="0"/>
                </a:spcAft>
                <a:buNone/>
              </a:pPr>
              <a:r>
                <a:rPr lang="en" sz="900" b="1">
                  <a:solidFill>
                    <a:schemeClr val="lt1"/>
                  </a:solidFill>
                  <a:latin typeface="Tahoma"/>
                  <a:ea typeface="Tahoma"/>
                  <a:cs typeface="Tahoma"/>
                  <a:sym typeface="Tahoma"/>
                </a:rPr>
                <a:t>Ordering</a:t>
              </a:r>
              <a:endParaRPr sz="1100"/>
            </a:p>
            <a:p>
              <a:pPr marL="0" marR="0" lvl="0" indent="0" algn="ctr" rtl="0">
                <a:spcBef>
                  <a:spcPts val="0"/>
                </a:spcBef>
                <a:spcAft>
                  <a:spcPts val="0"/>
                </a:spcAft>
                <a:buNone/>
              </a:pPr>
              <a:r>
                <a:rPr lang="en" sz="900" b="1">
                  <a:solidFill>
                    <a:schemeClr val="lt1"/>
                  </a:solidFill>
                  <a:latin typeface="Tahoma"/>
                  <a:ea typeface="Tahoma"/>
                  <a:cs typeface="Tahoma"/>
                  <a:sym typeface="Tahoma"/>
                </a:rPr>
                <a:t>DB</a:t>
              </a:r>
              <a:endParaRPr sz="900" b="1">
                <a:solidFill>
                  <a:schemeClr val="lt1"/>
                </a:solidFill>
                <a:latin typeface="Tahoma"/>
                <a:ea typeface="Tahoma"/>
                <a:cs typeface="Tahoma"/>
                <a:sym typeface="Tahoma"/>
              </a:endParaRPr>
            </a:p>
          </p:txBody>
        </p:sp>
        <p:cxnSp>
          <p:nvCxnSpPr>
            <p:cNvPr id="485" name="Google Shape;485;p59"/>
            <p:cNvCxnSpPr/>
            <p:nvPr/>
          </p:nvCxnSpPr>
          <p:spPr>
            <a:xfrm>
              <a:off x="6567941" y="4166335"/>
              <a:ext cx="0" cy="604048"/>
            </a:xfrm>
            <a:prstGeom prst="straightConnector1">
              <a:avLst/>
            </a:prstGeom>
            <a:noFill/>
            <a:ln w="25400" cap="flat" cmpd="sng">
              <a:solidFill>
                <a:srgbClr val="2E75B5"/>
              </a:solidFill>
              <a:prstDash val="solid"/>
              <a:miter lim="800000"/>
              <a:headEnd type="none" w="sm" len="sm"/>
              <a:tailEnd type="none" w="sm" len="sm"/>
            </a:ln>
          </p:spPr>
        </p:cxnSp>
        <p:sp>
          <p:nvSpPr>
            <p:cNvPr id="486" name="Google Shape;486;p59"/>
            <p:cNvSpPr/>
            <p:nvPr/>
          </p:nvSpPr>
          <p:spPr>
            <a:xfrm>
              <a:off x="6588081" y="3895200"/>
              <a:ext cx="961701" cy="524252"/>
            </a:xfrm>
            <a:custGeom>
              <a:avLst/>
              <a:gdLst/>
              <a:ahLst/>
              <a:cxnLst/>
              <a:rect l="l" t="t" r="r" b="b"/>
              <a:pathLst>
                <a:path w="120000" h="120000" extrusionOk="0">
                  <a:moveTo>
                    <a:pt x="0" y="64500"/>
                  </a:moveTo>
                  <a:lnTo>
                    <a:pt x="59792" y="0"/>
                  </a:lnTo>
                  <a:lnTo>
                    <a:pt x="120000" y="59999"/>
                  </a:lnTo>
                  <a:lnTo>
                    <a:pt x="59377" y="120000"/>
                  </a:lnTo>
                  <a:lnTo>
                    <a:pt x="0" y="64500"/>
                  </a:lnTo>
                  <a:close/>
                </a:path>
              </a:pathLst>
            </a:custGeom>
            <a:solidFill>
              <a:srgbClr val="2E75B5"/>
            </a:solidFill>
            <a:ln w="25400" cap="flat" cmpd="sng">
              <a:solidFill>
                <a:srgbClr val="42719B"/>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lt1"/>
                </a:solidFill>
                <a:latin typeface="Arial"/>
                <a:ea typeface="Arial"/>
                <a:cs typeface="Arial"/>
                <a:sym typeface="Arial"/>
              </a:endParaRPr>
            </a:p>
          </p:txBody>
        </p:sp>
        <p:cxnSp>
          <p:nvCxnSpPr>
            <p:cNvPr id="487" name="Google Shape;487;p59"/>
            <p:cNvCxnSpPr/>
            <p:nvPr/>
          </p:nvCxnSpPr>
          <p:spPr>
            <a:xfrm>
              <a:off x="7564888" y="4166335"/>
              <a:ext cx="0" cy="593752"/>
            </a:xfrm>
            <a:prstGeom prst="straightConnector1">
              <a:avLst/>
            </a:prstGeom>
            <a:noFill/>
            <a:ln w="25400" cap="flat" cmpd="sng">
              <a:solidFill>
                <a:srgbClr val="2E75B5"/>
              </a:solidFill>
              <a:prstDash val="solid"/>
              <a:miter lim="800000"/>
              <a:headEnd type="none" w="sm" len="sm"/>
              <a:tailEnd type="none" w="sm" len="sm"/>
            </a:ln>
          </p:spPr>
        </p:cxnSp>
        <p:cxnSp>
          <p:nvCxnSpPr>
            <p:cNvPr id="488" name="Google Shape;488;p59"/>
            <p:cNvCxnSpPr/>
            <p:nvPr/>
          </p:nvCxnSpPr>
          <p:spPr>
            <a:xfrm>
              <a:off x="6574654" y="4760087"/>
              <a:ext cx="496795" cy="259981"/>
            </a:xfrm>
            <a:prstGeom prst="straightConnector1">
              <a:avLst/>
            </a:prstGeom>
            <a:noFill/>
            <a:ln w="25400" cap="flat" cmpd="sng">
              <a:solidFill>
                <a:srgbClr val="2E75B5"/>
              </a:solidFill>
              <a:prstDash val="solid"/>
              <a:miter lim="800000"/>
              <a:headEnd type="none" w="sm" len="sm"/>
              <a:tailEnd type="none" w="sm" len="sm"/>
            </a:ln>
          </p:spPr>
        </p:cxnSp>
        <p:cxnSp>
          <p:nvCxnSpPr>
            <p:cNvPr id="489" name="Google Shape;489;p59"/>
            <p:cNvCxnSpPr/>
            <p:nvPr/>
          </p:nvCxnSpPr>
          <p:spPr>
            <a:xfrm rot="10800000" flipH="1">
              <a:off x="7068093" y="4742927"/>
              <a:ext cx="495956" cy="277141"/>
            </a:xfrm>
            <a:prstGeom prst="straightConnector1">
              <a:avLst/>
            </a:prstGeom>
            <a:noFill/>
            <a:ln w="25400" cap="flat" cmpd="sng">
              <a:solidFill>
                <a:srgbClr val="2E75B5"/>
              </a:solidFill>
              <a:prstDash val="solid"/>
              <a:miter lim="800000"/>
              <a:headEnd type="none" w="sm" len="sm"/>
              <a:tailEnd type="none" w="sm" len="sm"/>
            </a:ln>
          </p:spPr>
        </p:cxnSp>
        <p:sp>
          <p:nvSpPr>
            <p:cNvPr id="490" name="Google Shape;490;p59"/>
            <p:cNvSpPr txBox="1"/>
            <p:nvPr/>
          </p:nvSpPr>
          <p:spPr>
            <a:xfrm>
              <a:off x="6574654" y="4417542"/>
              <a:ext cx="975128" cy="432444"/>
            </a:xfrm>
            <a:prstGeom prst="rect">
              <a:avLst/>
            </a:prstGeom>
            <a:noFill/>
            <a:ln>
              <a:noFill/>
            </a:ln>
          </p:spPr>
          <p:txBody>
            <a:bodyPr spcFirstLastPara="1" wrap="square" lIns="0" tIns="34275" rIns="0" bIns="34275" anchor="ctr" anchorCtr="1">
              <a:noAutofit/>
            </a:bodyPr>
            <a:lstStyle/>
            <a:p>
              <a:pPr marL="0" marR="0" lvl="0" indent="0" algn="ctr" rtl="0">
                <a:spcBef>
                  <a:spcPts val="0"/>
                </a:spcBef>
                <a:spcAft>
                  <a:spcPts val="0"/>
                </a:spcAft>
                <a:buNone/>
              </a:pPr>
              <a:r>
                <a:rPr lang="en" sz="900">
                  <a:solidFill>
                    <a:schemeClr val="dk1"/>
                  </a:solidFill>
                  <a:latin typeface="Tahoma"/>
                  <a:ea typeface="Tahoma"/>
                  <a:cs typeface="Tahoma"/>
                  <a:sym typeface="Tahoma"/>
                </a:rPr>
                <a:t>Ordering</a:t>
              </a:r>
              <a:endParaRPr sz="1100"/>
            </a:p>
            <a:p>
              <a:pPr marL="0" marR="0" lvl="0" indent="0" algn="ctr" rtl="0">
                <a:spcBef>
                  <a:spcPts val="0"/>
                </a:spcBef>
                <a:spcAft>
                  <a:spcPts val="0"/>
                </a:spcAft>
                <a:buNone/>
              </a:pPr>
              <a:r>
                <a:rPr lang="en" sz="900">
                  <a:solidFill>
                    <a:schemeClr val="dk1"/>
                  </a:solidFill>
                  <a:latin typeface="Tahoma"/>
                  <a:ea typeface="Tahoma"/>
                  <a:cs typeface="Tahoma"/>
                  <a:sym typeface="Tahoma"/>
                </a:rPr>
                <a:t>Service</a:t>
              </a:r>
              <a:endParaRPr sz="900">
                <a:solidFill>
                  <a:schemeClr val="dk1"/>
                </a:solidFill>
                <a:latin typeface="Tahoma"/>
                <a:ea typeface="Tahoma"/>
                <a:cs typeface="Tahoma"/>
                <a:sym typeface="Tahoma"/>
              </a:endParaRPr>
            </a:p>
          </p:txBody>
        </p:sp>
        <p:sp>
          <p:nvSpPr>
            <p:cNvPr id="457" name="Google Shape;457;p59"/>
            <p:cNvSpPr/>
            <p:nvPr/>
          </p:nvSpPr>
          <p:spPr>
            <a:xfrm>
              <a:off x="6286963" y="4300796"/>
              <a:ext cx="335280" cy="396240"/>
            </a:xfrm>
            <a:prstGeom prst="roundRect">
              <a:avLst>
                <a:gd name="adj" fmla="val 16667"/>
              </a:avLst>
            </a:prstGeom>
            <a:gradFill>
              <a:gsLst>
                <a:gs pos="0">
                  <a:srgbClr val="FFFFFF"/>
                </a:gs>
                <a:gs pos="4000">
                  <a:srgbClr val="FFFFFF"/>
                </a:gs>
                <a:gs pos="100000">
                  <a:srgbClr val="FFFF91"/>
                </a:gs>
              </a:gsLst>
              <a:path path="circle">
                <a:fillToRect l="50000" t="50000" r="50000" b="50000"/>
              </a:path>
              <a:tileRect/>
            </a:gradFill>
            <a:ln w="12700" cap="flat" cmpd="sng">
              <a:solidFill>
                <a:srgbClr val="42719B"/>
              </a:solidFill>
              <a:prstDash val="solid"/>
              <a:miter lim="800000"/>
              <a:headEnd type="none" w="sm" len="sm"/>
              <a:tailEnd type="none" w="sm" len="sm"/>
            </a:ln>
          </p:spPr>
          <p:txBody>
            <a:bodyPr spcFirstLastPara="1" wrap="square" lIns="0" tIns="34275" rIns="0" bIns="34275" anchor="ctr" anchorCtr="0">
              <a:noAutofit/>
            </a:bodyPr>
            <a:lstStyle/>
            <a:p>
              <a:pPr marL="0" marR="0" lvl="0" indent="0" algn="ctr" rtl="0">
                <a:spcBef>
                  <a:spcPts val="0"/>
                </a:spcBef>
                <a:spcAft>
                  <a:spcPts val="0"/>
                </a:spcAft>
                <a:buNone/>
              </a:pPr>
              <a:r>
                <a:rPr lang="en" sz="500" b="1">
                  <a:solidFill>
                    <a:schemeClr val="dk1"/>
                  </a:solidFill>
                  <a:latin typeface="Tahoma"/>
                  <a:ea typeface="Tahoma"/>
                  <a:cs typeface="Tahoma"/>
                  <a:sym typeface="Tahoma"/>
                </a:rPr>
                <a:t>REST</a:t>
              </a:r>
              <a:endParaRPr sz="1100"/>
            </a:p>
            <a:p>
              <a:pPr marL="0" marR="0" lvl="0" indent="0" algn="ctr" rtl="0">
                <a:spcBef>
                  <a:spcPts val="0"/>
                </a:spcBef>
                <a:spcAft>
                  <a:spcPts val="0"/>
                </a:spcAft>
                <a:buNone/>
              </a:pPr>
              <a:r>
                <a:rPr lang="en" sz="500" b="1">
                  <a:solidFill>
                    <a:srgbClr val="00B050"/>
                  </a:solidFill>
                  <a:latin typeface="Tahoma"/>
                  <a:ea typeface="Tahoma"/>
                  <a:cs typeface="Tahoma"/>
                  <a:sym typeface="Tahoma"/>
                </a:rPr>
                <a:t>API</a:t>
              </a:r>
              <a:endParaRPr sz="500" b="1">
                <a:solidFill>
                  <a:srgbClr val="00B050"/>
                </a:solidFill>
                <a:latin typeface="Tahoma"/>
                <a:ea typeface="Tahoma"/>
                <a:cs typeface="Tahoma"/>
                <a:sym typeface="Tahoma"/>
              </a:endParaRPr>
            </a:p>
          </p:txBody>
        </p:sp>
        <p:sp>
          <p:nvSpPr>
            <p:cNvPr id="491" name="Google Shape;491;p59"/>
            <p:cNvSpPr/>
            <p:nvPr/>
          </p:nvSpPr>
          <p:spPr>
            <a:xfrm>
              <a:off x="7505844" y="4417542"/>
              <a:ext cx="103670" cy="110471"/>
            </a:xfrm>
            <a:prstGeom prst="roundRect">
              <a:avLst>
                <a:gd name="adj" fmla="val 16667"/>
              </a:avLst>
            </a:prstGeom>
            <a:solidFill>
              <a:schemeClr val="lt1"/>
            </a:solidFill>
            <a:ln w="15875"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cxnSp>
          <p:nvCxnSpPr>
            <p:cNvPr id="492" name="Google Shape;492;p59"/>
            <p:cNvCxnSpPr/>
            <p:nvPr/>
          </p:nvCxnSpPr>
          <p:spPr>
            <a:xfrm rot="10800000" flipH="1">
              <a:off x="7594407" y="4458887"/>
              <a:ext cx="562491" cy="4324"/>
            </a:xfrm>
            <a:prstGeom prst="straightConnector1">
              <a:avLst/>
            </a:prstGeom>
            <a:noFill/>
            <a:ln w="9525" cap="flat" cmpd="sng">
              <a:solidFill>
                <a:schemeClr val="dk1"/>
              </a:solidFill>
              <a:prstDash val="solid"/>
              <a:miter lim="800000"/>
              <a:headEnd type="none" w="sm" len="sm"/>
              <a:tailEnd type="triangle" w="lg" len="lg"/>
            </a:ln>
          </p:spPr>
        </p:cxnSp>
        <p:cxnSp>
          <p:nvCxnSpPr>
            <p:cNvPr id="493" name="Google Shape;493;p59"/>
            <p:cNvCxnSpPr>
              <a:endCxn id="460" idx="1"/>
            </p:cNvCxnSpPr>
            <p:nvPr/>
          </p:nvCxnSpPr>
          <p:spPr>
            <a:xfrm rot="10800000" flipH="1">
              <a:off x="5203156" y="2044761"/>
              <a:ext cx="1100400" cy="10500"/>
            </a:xfrm>
            <a:prstGeom prst="straightConnector1">
              <a:avLst/>
            </a:prstGeom>
            <a:noFill/>
            <a:ln w="12700" cap="flat" cmpd="sng">
              <a:solidFill>
                <a:schemeClr val="dk1"/>
              </a:solidFill>
              <a:prstDash val="solid"/>
              <a:miter lim="800000"/>
              <a:headEnd type="none" w="sm" len="sm"/>
              <a:tailEnd type="none" w="sm" len="sm"/>
            </a:ln>
          </p:spPr>
        </p:cxnSp>
        <p:cxnSp>
          <p:nvCxnSpPr>
            <p:cNvPr id="494" name="Google Shape;494;p59"/>
            <p:cNvCxnSpPr>
              <a:endCxn id="454" idx="0"/>
            </p:cNvCxnSpPr>
            <p:nvPr/>
          </p:nvCxnSpPr>
          <p:spPr>
            <a:xfrm>
              <a:off x="5187703" y="2179006"/>
              <a:ext cx="1266900" cy="900300"/>
            </a:xfrm>
            <a:prstGeom prst="straightConnector1">
              <a:avLst/>
            </a:prstGeom>
            <a:noFill/>
            <a:ln w="12700" cap="flat" cmpd="sng">
              <a:solidFill>
                <a:schemeClr val="dk1"/>
              </a:solidFill>
              <a:prstDash val="solid"/>
              <a:miter lim="800000"/>
              <a:headEnd type="none" w="sm" len="sm"/>
              <a:tailEnd type="none" w="sm" len="sm"/>
            </a:ln>
          </p:spPr>
        </p:cxnSp>
        <p:cxnSp>
          <p:nvCxnSpPr>
            <p:cNvPr id="495" name="Google Shape;495;p59"/>
            <p:cNvCxnSpPr>
              <a:stCxn id="434" idx="5"/>
            </p:cNvCxnSpPr>
            <p:nvPr/>
          </p:nvCxnSpPr>
          <p:spPr>
            <a:xfrm>
              <a:off x="5089189" y="2312227"/>
              <a:ext cx="1365300" cy="1988700"/>
            </a:xfrm>
            <a:prstGeom prst="straightConnector1">
              <a:avLst/>
            </a:prstGeom>
            <a:noFill/>
            <a:ln w="12700" cap="flat" cmpd="sng">
              <a:solidFill>
                <a:schemeClr val="dk1"/>
              </a:solidFill>
              <a:prstDash val="solid"/>
              <a:miter lim="800000"/>
              <a:headEnd type="none" w="sm" len="sm"/>
              <a:tailEnd type="none" w="sm" len="sm"/>
            </a:ln>
          </p:spPr>
        </p:cxnSp>
        <p:sp>
          <p:nvSpPr>
            <p:cNvPr id="496" name="Google Shape;496;p59"/>
            <p:cNvSpPr/>
            <p:nvPr/>
          </p:nvSpPr>
          <p:spPr>
            <a:xfrm>
              <a:off x="8172005" y="5220691"/>
              <a:ext cx="1177798" cy="995516"/>
            </a:xfrm>
            <a:prstGeom prst="can">
              <a:avLst>
                <a:gd name="adj" fmla="val 25000"/>
              </a:avLst>
            </a:prstGeom>
            <a:solidFill>
              <a:srgbClr val="DC8125"/>
            </a:solidFill>
            <a:ln w="12700" cap="flat" cmpd="sng">
              <a:solidFill>
                <a:srgbClr val="42719B"/>
              </a:solidFill>
              <a:prstDash val="solid"/>
              <a:miter lim="800000"/>
              <a:headEnd type="none" w="sm" len="sm"/>
              <a:tailEnd type="none" w="sm" len="sm"/>
            </a:ln>
          </p:spPr>
          <p:txBody>
            <a:bodyPr spcFirstLastPara="1" wrap="square" lIns="0" tIns="34275" rIns="0" bIns="34275" anchor="ctr" anchorCtr="0">
              <a:noAutofit/>
            </a:bodyPr>
            <a:lstStyle/>
            <a:p>
              <a:pPr marL="0" marR="0" lvl="0" indent="0" algn="ctr" rtl="0">
                <a:spcBef>
                  <a:spcPts val="0"/>
                </a:spcBef>
                <a:spcAft>
                  <a:spcPts val="0"/>
                </a:spcAft>
                <a:buNone/>
              </a:pPr>
              <a:r>
                <a:rPr lang="en" sz="900" b="1">
                  <a:solidFill>
                    <a:schemeClr val="lt1"/>
                  </a:solidFill>
                  <a:latin typeface="Tahoma"/>
                  <a:ea typeface="Tahoma"/>
                  <a:cs typeface="Tahoma"/>
                  <a:sym typeface="Tahoma"/>
                </a:rPr>
                <a:t>Basket</a:t>
              </a:r>
              <a:endParaRPr sz="1100"/>
            </a:p>
            <a:p>
              <a:pPr marL="0" marR="0" lvl="0" indent="0" algn="ctr" rtl="0">
                <a:spcBef>
                  <a:spcPts val="0"/>
                </a:spcBef>
                <a:spcAft>
                  <a:spcPts val="0"/>
                </a:spcAft>
                <a:buNone/>
              </a:pPr>
              <a:r>
                <a:rPr lang="en" sz="900" b="1">
                  <a:solidFill>
                    <a:schemeClr val="lt1"/>
                  </a:solidFill>
                  <a:latin typeface="Tahoma"/>
                  <a:ea typeface="Tahoma"/>
                  <a:cs typeface="Tahoma"/>
                  <a:sym typeface="Tahoma"/>
                </a:rPr>
                <a:t>DB</a:t>
              </a:r>
              <a:endParaRPr sz="900" b="1">
                <a:solidFill>
                  <a:schemeClr val="lt1"/>
                </a:solidFill>
                <a:latin typeface="Tahoma"/>
                <a:ea typeface="Tahoma"/>
                <a:cs typeface="Tahoma"/>
                <a:sym typeface="Tahoma"/>
              </a:endParaRPr>
            </a:p>
          </p:txBody>
        </p:sp>
        <p:cxnSp>
          <p:nvCxnSpPr>
            <p:cNvPr id="497" name="Google Shape;497;p59"/>
            <p:cNvCxnSpPr/>
            <p:nvPr/>
          </p:nvCxnSpPr>
          <p:spPr>
            <a:xfrm>
              <a:off x="6567941" y="5421573"/>
              <a:ext cx="0" cy="604048"/>
            </a:xfrm>
            <a:prstGeom prst="straightConnector1">
              <a:avLst/>
            </a:prstGeom>
            <a:noFill/>
            <a:ln w="25400" cap="flat" cmpd="sng">
              <a:solidFill>
                <a:srgbClr val="2E75B5"/>
              </a:solidFill>
              <a:prstDash val="solid"/>
              <a:miter lim="800000"/>
              <a:headEnd type="none" w="sm" len="sm"/>
              <a:tailEnd type="none" w="sm" len="sm"/>
            </a:ln>
          </p:spPr>
        </p:cxnSp>
        <p:sp>
          <p:nvSpPr>
            <p:cNvPr id="498" name="Google Shape;498;p59"/>
            <p:cNvSpPr/>
            <p:nvPr/>
          </p:nvSpPr>
          <p:spPr>
            <a:xfrm>
              <a:off x="6588081" y="5150438"/>
              <a:ext cx="961701" cy="524252"/>
            </a:xfrm>
            <a:custGeom>
              <a:avLst/>
              <a:gdLst/>
              <a:ahLst/>
              <a:cxnLst/>
              <a:rect l="l" t="t" r="r" b="b"/>
              <a:pathLst>
                <a:path w="120000" h="120000" extrusionOk="0">
                  <a:moveTo>
                    <a:pt x="0" y="64500"/>
                  </a:moveTo>
                  <a:lnTo>
                    <a:pt x="59792" y="0"/>
                  </a:lnTo>
                  <a:lnTo>
                    <a:pt x="120000" y="59999"/>
                  </a:lnTo>
                  <a:lnTo>
                    <a:pt x="59377" y="120000"/>
                  </a:lnTo>
                  <a:lnTo>
                    <a:pt x="0" y="64500"/>
                  </a:lnTo>
                  <a:close/>
                </a:path>
              </a:pathLst>
            </a:custGeom>
            <a:solidFill>
              <a:srgbClr val="2E75B5"/>
            </a:solidFill>
            <a:ln w="25400" cap="flat" cmpd="sng">
              <a:solidFill>
                <a:srgbClr val="42719B"/>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lt1"/>
                </a:solidFill>
                <a:latin typeface="Arial"/>
                <a:ea typeface="Arial"/>
                <a:cs typeface="Arial"/>
                <a:sym typeface="Arial"/>
              </a:endParaRPr>
            </a:p>
          </p:txBody>
        </p:sp>
        <p:cxnSp>
          <p:nvCxnSpPr>
            <p:cNvPr id="499" name="Google Shape;499;p59"/>
            <p:cNvCxnSpPr/>
            <p:nvPr/>
          </p:nvCxnSpPr>
          <p:spPr>
            <a:xfrm>
              <a:off x="7564888" y="5421573"/>
              <a:ext cx="0" cy="593752"/>
            </a:xfrm>
            <a:prstGeom prst="straightConnector1">
              <a:avLst/>
            </a:prstGeom>
            <a:noFill/>
            <a:ln w="25400" cap="flat" cmpd="sng">
              <a:solidFill>
                <a:srgbClr val="2E75B5"/>
              </a:solidFill>
              <a:prstDash val="solid"/>
              <a:miter lim="800000"/>
              <a:headEnd type="none" w="sm" len="sm"/>
              <a:tailEnd type="none" w="sm" len="sm"/>
            </a:ln>
          </p:spPr>
        </p:cxnSp>
        <p:cxnSp>
          <p:nvCxnSpPr>
            <p:cNvPr id="500" name="Google Shape;500;p59"/>
            <p:cNvCxnSpPr/>
            <p:nvPr/>
          </p:nvCxnSpPr>
          <p:spPr>
            <a:xfrm>
              <a:off x="6574654" y="6015325"/>
              <a:ext cx="496795" cy="259981"/>
            </a:xfrm>
            <a:prstGeom prst="straightConnector1">
              <a:avLst/>
            </a:prstGeom>
            <a:noFill/>
            <a:ln w="25400" cap="flat" cmpd="sng">
              <a:solidFill>
                <a:srgbClr val="2E75B5"/>
              </a:solidFill>
              <a:prstDash val="solid"/>
              <a:miter lim="800000"/>
              <a:headEnd type="none" w="sm" len="sm"/>
              <a:tailEnd type="none" w="sm" len="sm"/>
            </a:ln>
          </p:spPr>
        </p:cxnSp>
        <p:cxnSp>
          <p:nvCxnSpPr>
            <p:cNvPr id="501" name="Google Shape;501;p59"/>
            <p:cNvCxnSpPr/>
            <p:nvPr/>
          </p:nvCxnSpPr>
          <p:spPr>
            <a:xfrm rot="10800000" flipH="1">
              <a:off x="7068093" y="5998165"/>
              <a:ext cx="495956" cy="277141"/>
            </a:xfrm>
            <a:prstGeom prst="straightConnector1">
              <a:avLst/>
            </a:prstGeom>
            <a:noFill/>
            <a:ln w="25400" cap="flat" cmpd="sng">
              <a:solidFill>
                <a:srgbClr val="2E75B5"/>
              </a:solidFill>
              <a:prstDash val="solid"/>
              <a:miter lim="800000"/>
              <a:headEnd type="none" w="sm" len="sm"/>
              <a:tailEnd type="none" w="sm" len="sm"/>
            </a:ln>
          </p:spPr>
        </p:cxnSp>
        <p:sp>
          <p:nvSpPr>
            <p:cNvPr id="502" name="Google Shape;502;p59"/>
            <p:cNvSpPr txBox="1"/>
            <p:nvPr/>
          </p:nvSpPr>
          <p:spPr>
            <a:xfrm>
              <a:off x="6574654" y="5672780"/>
              <a:ext cx="975128" cy="432444"/>
            </a:xfrm>
            <a:prstGeom prst="rect">
              <a:avLst/>
            </a:prstGeom>
            <a:noFill/>
            <a:ln>
              <a:noFill/>
            </a:ln>
          </p:spPr>
          <p:txBody>
            <a:bodyPr spcFirstLastPara="1" wrap="square" lIns="0" tIns="34275" rIns="0" bIns="34275" anchor="ctr" anchorCtr="1">
              <a:noAutofit/>
            </a:bodyPr>
            <a:lstStyle/>
            <a:p>
              <a:pPr marL="0" marR="0" lvl="0" indent="0" algn="ctr" rtl="0">
                <a:spcBef>
                  <a:spcPts val="0"/>
                </a:spcBef>
                <a:spcAft>
                  <a:spcPts val="0"/>
                </a:spcAft>
                <a:buNone/>
              </a:pPr>
              <a:r>
                <a:rPr lang="en" sz="900">
                  <a:solidFill>
                    <a:schemeClr val="dk1"/>
                  </a:solidFill>
                  <a:latin typeface="Tahoma"/>
                  <a:ea typeface="Tahoma"/>
                  <a:cs typeface="Tahoma"/>
                  <a:sym typeface="Tahoma"/>
                </a:rPr>
                <a:t>Basket</a:t>
              </a:r>
              <a:endParaRPr sz="1100"/>
            </a:p>
            <a:p>
              <a:pPr marL="0" marR="0" lvl="0" indent="0" algn="ctr" rtl="0">
                <a:spcBef>
                  <a:spcPts val="0"/>
                </a:spcBef>
                <a:spcAft>
                  <a:spcPts val="0"/>
                </a:spcAft>
                <a:buNone/>
              </a:pPr>
              <a:r>
                <a:rPr lang="en" sz="900">
                  <a:solidFill>
                    <a:schemeClr val="dk1"/>
                  </a:solidFill>
                  <a:latin typeface="Tahoma"/>
                  <a:ea typeface="Tahoma"/>
                  <a:cs typeface="Tahoma"/>
                  <a:sym typeface="Tahoma"/>
                </a:rPr>
                <a:t>Service</a:t>
              </a:r>
              <a:endParaRPr sz="900">
                <a:solidFill>
                  <a:schemeClr val="dk1"/>
                </a:solidFill>
                <a:latin typeface="Tahoma"/>
                <a:ea typeface="Tahoma"/>
                <a:cs typeface="Tahoma"/>
                <a:sym typeface="Tahoma"/>
              </a:endParaRPr>
            </a:p>
          </p:txBody>
        </p:sp>
        <p:sp>
          <p:nvSpPr>
            <p:cNvPr id="464" name="Google Shape;464;p59"/>
            <p:cNvSpPr/>
            <p:nvPr/>
          </p:nvSpPr>
          <p:spPr>
            <a:xfrm>
              <a:off x="6286963" y="5556034"/>
              <a:ext cx="335280" cy="396240"/>
            </a:xfrm>
            <a:prstGeom prst="roundRect">
              <a:avLst>
                <a:gd name="adj" fmla="val 16667"/>
              </a:avLst>
            </a:prstGeom>
            <a:gradFill>
              <a:gsLst>
                <a:gs pos="0">
                  <a:srgbClr val="FFFFFF"/>
                </a:gs>
                <a:gs pos="4000">
                  <a:srgbClr val="FFFFFF"/>
                </a:gs>
                <a:gs pos="100000">
                  <a:srgbClr val="FFFF91"/>
                </a:gs>
              </a:gsLst>
              <a:path path="circle">
                <a:fillToRect l="50000" t="50000" r="50000" b="50000"/>
              </a:path>
              <a:tileRect/>
            </a:gradFill>
            <a:ln w="12700" cap="flat" cmpd="sng">
              <a:solidFill>
                <a:srgbClr val="42719B"/>
              </a:solidFill>
              <a:prstDash val="solid"/>
              <a:miter lim="800000"/>
              <a:headEnd type="none" w="sm" len="sm"/>
              <a:tailEnd type="none" w="sm" len="sm"/>
            </a:ln>
          </p:spPr>
          <p:txBody>
            <a:bodyPr spcFirstLastPara="1" wrap="square" lIns="0" tIns="34275" rIns="0" bIns="34275" anchor="ctr" anchorCtr="0">
              <a:noAutofit/>
            </a:bodyPr>
            <a:lstStyle/>
            <a:p>
              <a:pPr marL="0" marR="0" lvl="0" indent="0" algn="ctr" rtl="0">
                <a:spcBef>
                  <a:spcPts val="0"/>
                </a:spcBef>
                <a:spcAft>
                  <a:spcPts val="0"/>
                </a:spcAft>
                <a:buNone/>
              </a:pPr>
              <a:r>
                <a:rPr lang="en" sz="500" b="1">
                  <a:solidFill>
                    <a:schemeClr val="dk1"/>
                  </a:solidFill>
                  <a:latin typeface="Tahoma"/>
                  <a:ea typeface="Tahoma"/>
                  <a:cs typeface="Tahoma"/>
                  <a:sym typeface="Tahoma"/>
                </a:rPr>
                <a:t>REST</a:t>
              </a:r>
              <a:endParaRPr sz="1100"/>
            </a:p>
            <a:p>
              <a:pPr marL="0" marR="0" lvl="0" indent="0" algn="ctr" rtl="0">
                <a:spcBef>
                  <a:spcPts val="0"/>
                </a:spcBef>
                <a:spcAft>
                  <a:spcPts val="0"/>
                </a:spcAft>
                <a:buNone/>
              </a:pPr>
              <a:r>
                <a:rPr lang="en" sz="500" b="1">
                  <a:solidFill>
                    <a:srgbClr val="00B050"/>
                  </a:solidFill>
                  <a:latin typeface="Tahoma"/>
                  <a:ea typeface="Tahoma"/>
                  <a:cs typeface="Tahoma"/>
                  <a:sym typeface="Tahoma"/>
                </a:rPr>
                <a:t>API</a:t>
              </a:r>
              <a:endParaRPr sz="500" b="1">
                <a:solidFill>
                  <a:srgbClr val="00B050"/>
                </a:solidFill>
                <a:latin typeface="Tahoma"/>
                <a:ea typeface="Tahoma"/>
                <a:cs typeface="Tahoma"/>
                <a:sym typeface="Tahoma"/>
              </a:endParaRPr>
            </a:p>
          </p:txBody>
        </p:sp>
        <p:sp>
          <p:nvSpPr>
            <p:cNvPr id="503" name="Google Shape;503;p59"/>
            <p:cNvSpPr/>
            <p:nvPr/>
          </p:nvSpPr>
          <p:spPr>
            <a:xfrm>
              <a:off x="7505844" y="5672780"/>
              <a:ext cx="103670" cy="110471"/>
            </a:xfrm>
            <a:prstGeom prst="roundRect">
              <a:avLst>
                <a:gd name="adj" fmla="val 16667"/>
              </a:avLst>
            </a:prstGeom>
            <a:solidFill>
              <a:schemeClr val="lt1"/>
            </a:solidFill>
            <a:ln w="15875" cap="flat" cmpd="sng">
              <a:solidFill>
                <a:schemeClr val="dk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cxnSp>
          <p:nvCxnSpPr>
            <p:cNvPr id="504" name="Google Shape;504;p59"/>
            <p:cNvCxnSpPr/>
            <p:nvPr/>
          </p:nvCxnSpPr>
          <p:spPr>
            <a:xfrm rot="10800000" flipH="1">
              <a:off x="7594407" y="5714125"/>
              <a:ext cx="562491" cy="4324"/>
            </a:xfrm>
            <a:prstGeom prst="straightConnector1">
              <a:avLst/>
            </a:prstGeom>
            <a:noFill/>
            <a:ln w="9525" cap="flat" cmpd="sng">
              <a:solidFill>
                <a:schemeClr val="dk1"/>
              </a:solidFill>
              <a:prstDash val="solid"/>
              <a:miter lim="800000"/>
              <a:headEnd type="none" w="sm" len="sm"/>
              <a:tailEnd type="triangle" w="lg" len="lg"/>
            </a:ln>
          </p:spPr>
        </p:cxnSp>
        <p:cxnSp>
          <p:nvCxnSpPr>
            <p:cNvPr id="505" name="Google Shape;505;p59"/>
            <p:cNvCxnSpPr>
              <a:endCxn id="464" idx="0"/>
            </p:cNvCxnSpPr>
            <p:nvPr/>
          </p:nvCxnSpPr>
          <p:spPr>
            <a:xfrm>
              <a:off x="4951003" y="2427334"/>
              <a:ext cx="1503600" cy="3128700"/>
            </a:xfrm>
            <a:prstGeom prst="straightConnector1">
              <a:avLst/>
            </a:prstGeom>
            <a:noFill/>
            <a:ln w="12700" cap="flat" cmpd="sng">
              <a:solidFill>
                <a:schemeClr val="dk1"/>
              </a:solidFill>
              <a:prstDash val="solid"/>
              <a:miter lim="800000"/>
              <a:headEnd type="none" w="sm" len="sm"/>
              <a:tailEnd type="none" w="sm" len="sm"/>
            </a:ln>
          </p:spPr>
        </p:cxnSp>
      </p:grpSp>
      <p:grpSp>
        <p:nvGrpSpPr>
          <p:cNvPr id="506" name="Google Shape;506;p59"/>
          <p:cNvGrpSpPr/>
          <p:nvPr/>
        </p:nvGrpSpPr>
        <p:grpSpPr>
          <a:xfrm>
            <a:off x="1884227" y="1817062"/>
            <a:ext cx="1544590" cy="1400998"/>
            <a:chOff x="2512303" y="2312391"/>
            <a:chExt cx="2059453" cy="1867997"/>
          </a:xfrm>
        </p:grpSpPr>
        <p:sp>
          <p:nvSpPr>
            <p:cNvPr id="507" name="Google Shape;507;p59"/>
            <p:cNvSpPr/>
            <p:nvPr/>
          </p:nvSpPr>
          <p:spPr>
            <a:xfrm>
              <a:off x="2598265" y="2947162"/>
              <a:ext cx="731520" cy="731520"/>
            </a:xfrm>
            <a:prstGeom prst="ellipse">
              <a:avLst/>
            </a:prstGeom>
            <a:gradFill>
              <a:gsLst>
                <a:gs pos="0">
                  <a:srgbClr val="F6F9FC"/>
                </a:gs>
                <a:gs pos="74000">
                  <a:srgbClr val="B3D1EC"/>
                </a:gs>
                <a:gs pos="83000">
                  <a:srgbClr val="B3D1EC"/>
                </a:gs>
                <a:gs pos="100000">
                  <a:srgbClr val="CCE0F2"/>
                </a:gs>
              </a:gsLst>
              <a:path path="circle">
                <a:fillToRect l="50000" t="50000" r="50000" b="50000"/>
              </a:path>
              <a:tileRect/>
            </a:gradFill>
            <a:ln w="31750" cap="flat" cmpd="sng">
              <a:solidFill>
                <a:srgbClr val="42719B"/>
              </a:solidFill>
              <a:prstDash val="solid"/>
              <a:miter lim="800000"/>
              <a:headEnd type="none" w="sm" len="sm"/>
              <a:tailEnd type="none" w="sm" len="sm"/>
            </a:ln>
          </p:spPr>
          <p:txBody>
            <a:bodyPr spcFirstLastPara="1" wrap="square" lIns="0" tIns="34275" rIns="0" bIns="34275" anchor="ctr" anchorCtr="1">
              <a:noAutofit/>
            </a:bodyPr>
            <a:lstStyle/>
            <a:p>
              <a:pPr marL="0" marR="0" lvl="0" indent="0" algn="ctr" rtl="0">
                <a:spcBef>
                  <a:spcPts val="0"/>
                </a:spcBef>
                <a:spcAft>
                  <a:spcPts val="0"/>
                </a:spcAft>
                <a:buNone/>
              </a:pPr>
              <a:endParaRPr sz="500" b="1">
                <a:solidFill>
                  <a:schemeClr val="dk1"/>
                </a:solidFill>
                <a:latin typeface="Arial"/>
                <a:ea typeface="Arial"/>
                <a:cs typeface="Arial"/>
                <a:sym typeface="Arial"/>
              </a:endParaRPr>
            </a:p>
          </p:txBody>
        </p:sp>
        <p:pic>
          <p:nvPicPr>
            <p:cNvPr id="508" name="Google Shape;508;p59"/>
            <p:cNvPicPr preferRelativeResize="0"/>
            <p:nvPr/>
          </p:nvPicPr>
          <p:blipFill rotWithShape="1">
            <a:blip r:embed="rId3">
              <a:alphaModFix/>
            </a:blip>
            <a:srcRect/>
            <a:stretch/>
          </p:blipFill>
          <p:spPr>
            <a:xfrm>
              <a:off x="2756273" y="3151965"/>
              <a:ext cx="415462" cy="321588"/>
            </a:xfrm>
            <a:prstGeom prst="rect">
              <a:avLst/>
            </a:prstGeom>
            <a:noFill/>
            <a:ln>
              <a:noFill/>
            </a:ln>
          </p:spPr>
        </p:pic>
        <p:sp>
          <p:nvSpPr>
            <p:cNvPr id="509" name="Google Shape;509;p59"/>
            <p:cNvSpPr txBox="1"/>
            <p:nvPr/>
          </p:nvSpPr>
          <p:spPr>
            <a:xfrm>
              <a:off x="2512303" y="3718723"/>
              <a:ext cx="885049" cy="461665"/>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900">
                  <a:solidFill>
                    <a:schemeClr val="dk1"/>
                  </a:solidFill>
                  <a:latin typeface="Tahoma"/>
                  <a:ea typeface="Tahoma"/>
                  <a:cs typeface="Tahoma"/>
                  <a:sym typeface="Tahoma"/>
                </a:rPr>
                <a:t>SPA</a:t>
              </a:r>
              <a:endParaRPr sz="1100"/>
            </a:p>
            <a:p>
              <a:pPr marL="0" marR="0" lvl="0" indent="0" algn="ctr" rtl="0">
                <a:spcBef>
                  <a:spcPts val="0"/>
                </a:spcBef>
                <a:spcAft>
                  <a:spcPts val="0"/>
                </a:spcAft>
                <a:buNone/>
              </a:pPr>
              <a:r>
                <a:rPr lang="en" sz="900">
                  <a:solidFill>
                    <a:schemeClr val="dk1"/>
                  </a:solidFill>
                  <a:latin typeface="Tahoma"/>
                  <a:ea typeface="Tahoma"/>
                  <a:cs typeface="Tahoma"/>
                  <a:sym typeface="Tahoma"/>
                </a:rPr>
                <a:t>WebApp</a:t>
              </a:r>
              <a:endParaRPr sz="900">
                <a:solidFill>
                  <a:schemeClr val="dk1"/>
                </a:solidFill>
                <a:latin typeface="Tahoma"/>
                <a:ea typeface="Tahoma"/>
                <a:cs typeface="Tahoma"/>
                <a:sym typeface="Tahoma"/>
              </a:endParaRPr>
            </a:p>
          </p:txBody>
        </p:sp>
        <p:cxnSp>
          <p:nvCxnSpPr>
            <p:cNvPr id="510" name="Google Shape;510;p59"/>
            <p:cNvCxnSpPr>
              <a:stCxn id="507" idx="7"/>
              <a:endCxn id="434" idx="3"/>
            </p:cNvCxnSpPr>
            <p:nvPr/>
          </p:nvCxnSpPr>
          <p:spPr>
            <a:xfrm rot="10800000" flipH="1">
              <a:off x="3222656" y="2312391"/>
              <a:ext cx="1349100" cy="741900"/>
            </a:xfrm>
            <a:prstGeom prst="straightConnector1">
              <a:avLst/>
            </a:prstGeom>
            <a:noFill/>
            <a:ln w="12700" cap="flat" cmpd="sng">
              <a:solidFill>
                <a:schemeClr val="dk1"/>
              </a:solidFill>
              <a:prstDash val="solid"/>
              <a:miter lim="800000"/>
              <a:headEnd type="none" w="sm" len="sm"/>
              <a:tailEnd type="none" w="sm" len="sm"/>
            </a:ln>
          </p:spPr>
        </p:cxnSp>
      </p:grpSp>
      <p:sp>
        <p:nvSpPr>
          <p:cNvPr id="511" name="Google Shape;511;p59"/>
          <p:cNvSpPr/>
          <p:nvPr/>
        </p:nvSpPr>
        <p:spPr>
          <a:xfrm>
            <a:off x="7813750" y="4705750"/>
            <a:ext cx="1259100" cy="226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33"/>
                                        </p:tgtEl>
                                        <p:attrNameLst>
                                          <p:attrName>style.visibility</p:attrName>
                                        </p:attrNameLst>
                                      </p:cBhvr>
                                      <p:to>
                                        <p:strVal val="visible"/>
                                      </p:to>
                                    </p:set>
                                    <p:animEffect transition="in" filter="fade">
                                      <p:cBhvr>
                                        <p:cTn id="7" dur="500"/>
                                        <p:tgtEl>
                                          <p:spTgt spid="43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65"/>
                                        </p:tgtEl>
                                        <p:attrNameLst>
                                          <p:attrName>style.visibility</p:attrName>
                                        </p:attrNameLst>
                                      </p:cBhvr>
                                      <p:to>
                                        <p:strVal val="visible"/>
                                      </p:to>
                                    </p:set>
                                    <p:animEffect transition="in" filter="fade">
                                      <p:cBhvr>
                                        <p:cTn id="12" dur="500"/>
                                        <p:tgtEl>
                                          <p:spTgt spid="46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06"/>
                                        </p:tgtEl>
                                        <p:attrNameLst>
                                          <p:attrName>style.visibility</p:attrName>
                                        </p:attrNameLst>
                                      </p:cBhvr>
                                      <p:to>
                                        <p:strVal val="visible"/>
                                      </p:to>
                                    </p:set>
                                    <p:animEffect transition="in" filter="fade">
                                      <p:cBhvr>
                                        <p:cTn id="17" dur="500"/>
                                        <p:tgtEl>
                                          <p:spTgt spid="50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36"/>
                                        </p:tgtEl>
                                        <p:attrNameLst>
                                          <p:attrName>style.visibility</p:attrName>
                                        </p:attrNameLst>
                                      </p:cBhvr>
                                      <p:to>
                                        <p:strVal val="visible"/>
                                      </p:to>
                                    </p:set>
                                    <p:animEffect transition="in" filter="fade">
                                      <p:cBhvr>
                                        <p:cTn id="22" dur="500"/>
                                        <p:tgtEl>
                                          <p:spTgt spid="43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44"/>
                                        </p:tgtEl>
                                        <p:attrNameLst>
                                          <p:attrName>style.visibility</p:attrName>
                                        </p:attrNameLst>
                                      </p:cBhvr>
                                      <p:to>
                                        <p:strVal val="visible"/>
                                      </p:to>
                                    </p:set>
                                    <p:animEffect transition="in" filter="fade">
                                      <p:cBhvr>
                                        <p:cTn id="27" dur="500"/>
                                        <p:tgtEl>
                                          <p:spTgt spid="4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16"/>
        <p:cNvGrpSpPr/>
        <p:nvPr/>
      </p:nvGrpSpPr>
      <p:grpSpPr>
        <a:xfrm>
          <a:off x="0" y="0"/>
          <a:ext cx="0" cy="0"/>
          <a:chOff x="0" y="0"/>
          <a:chExt cx="0" cy="0"/>
        </a:xfrm>
      </p:grpSpPr>
      <p:sp>
        <p:nvSpPr>
          <p:cNvPr id="517" name="Google Shape;517;p60"/>
          <p:cNvSpPr txBox="1">
            <a:spLocks noGrp="1"/>
          </p:cNvSpPr>
          <p:nvPr>
            <p:ph type="title"/>
          </p:nvPr>
        </p:nvSpPr>
        <p:spPr>
          <a:xfrm>
            <a:off x="628649" y="45244"/>
            <a:ext cx="7886700" cy="994200"/>
          </a:xfrm>
          <a:prstGeom prst="rect">
            <a:avLst/>
          </a:prstGeom>
          <a:no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chemeClr val="dk1"/>
              </a:buClr>
              <a:buSzPts val="3300"/>
              <a:buFont typeface="Tahoma"/>
              <a:buNone/>
            </a:pPr>
            <a:r>
              <a:rPr lang="en" b="0" i="0" u="none" strike="noStrike" cap="none">
                <a:solidFill>
                  <a:srgbClr val="1E7489"/>
                </a:solidFill>
                <a:latin typeface="Tahoma"/>
                <a:ea typeface="Tahoma"/>
                <a:cs typeface="Tahoma"/>
                <a:sym typeface="Tahoma"/>
              </a:rPr>
              <a:t>Microservices Architecture</a:t>
            </a:r>
            <a:endParaRPr b="0" i="0" u="none" strike="noStrike" cap="none">
              <a:solidFill>
                <a:srgbClr val="1E7489"/>
              </a:solidFill>
              <a:latin typeface="Tahoma"/>
              <a:ea typeface="Tahoma"/>
              <a:cs typeface="Tahoma"/>
              <a:sym typeface="Tahoma"/>
            </a:endParaRPr>
          </a:p>
        </p:txBody>
      </p:sp>
      <p:sp>
        <p:nvSpPr>
          <p:cNvPr id="518" name="Google Shape;518;p60"/>
          <p:cNvSpPr/>
          <p:nvPr/>
        </p:nvSpPr>
        <p:spPr>
          <a:xfrm>
            <a:off x="2882350" y="2484834"/>
            <a:ext cx="3379297" cy="1126149"/>
          </a:xfrm>
          <a:custGeom>
            <a:avLst/>
            <a:gdLst/>
            <a:ahLst/>
            <a:cxnLst/>
            <a:rect l="l" t="t" r="r" b="b"/>
            <a:pathLst>
              <a:path w="120000" h="120000" extrusionOk="0">
                <a:moveTo>
                  <a:pt x="0" y="20000"/>
                </a:moveTo>
                <a:cubicBezTo>
                  <a:pt x="0" y="8954"/>
                  <a:pt x="3674" y="0"/>
                  <a:pt x="8206" y="0"/>
                </a:cubicBezTo>
                <a:lnTo>
                  <a:pt x="111793" y="0"/>
                </a:lnTo>
                <a:cubicBezTo>
                  <a:pt x="116325" y="0"/>
                  <a:pt x="120000" y="8954"/>
                  <a:pt x="120000" y="20000"/>
                </a:cubicBezTo>
                <a:lnTo>
                  <a:pt x="120000" y="99999"/>
                </a:lnTo>
                <a:cubicBezTo>
                  <a:pt x="120000" y="111045"/>
                  <a:pt x="116325" y="119999"/>
                  <a:pt x="111793" y="119999"/>
                </a:cubicBezTo>
                <a:lnTo>
                  <a:pt x="8206" y="119999"/>
                </a:lnTo>
                <a:cubicBezTo>
                  <a:pt x="3674" y="119999"/>
                  <a:pt x="0" y="111045"/>
                  <a:pt x="0" y="99999"/>
                </a:cubicBezTo>
                <a:lnTo>
                  <a:pt x="0" y="20000"/>
                </a:lnTo>
                <a:close/>
              </a:path>
            </a:pathLst>
          </a:custGeom>
          <a:solidFill>
            <a:srgbClr val="0070C0"/>
          </a:solidFill>
          <a:ln w="9525" cap="flat" cmpd="sng">
            <a:solidFill>
              <a:schemeClr val="dk1"/>
            </a:solidFill>
            <a:prstDash val="solid"/>
            <a:round/>
            <a:headEnd type="none" w="sm" len="sm"/>
            <a:tailEnd type="none" w="sm" len="sm"/>
          </a:ln>
        </p:spPr>
        <p:txBody>
          <a:bodyPr spcFirstLastPara="1" wrap="square" lIns="224125" tIns="224125" rIns="224125" bIns="224125" anchor="ctr" anchorCtr="0">
            <a:noAutofit/>
          </a:bodyPr>
          <a:lstStyle/>
          <a:p>
            <a:pPr marL="0" marR="0" lvl="0" indent="0" algn="ctr" rtl="0">
              <a:lnSpc>
                <a:spcPct val="90000"/>
              </a:lnSpc>
              <a:spcBef>
                <a:spcPts val="0"/>
              </a:spcBef>
              <a:spcAft>
                <a:spcPts val="0"/>
              </a:spcAft>
              <a:buNone/>
            </a:pPr>
            <a:r>
              <a:rPr lang="en" sz="5400">
                <a:solidFill>
                  <a:schemeClr val="lt1"/>
                </a:solidFill>
                <a:latin typeface="Tahoma"/>
                <a:ea typeface="Tahoma"/>
                <a:cs typeface="Tahoma"/>
                <a:sym typeface="Tahoma"/>
              </a:rPr>
              <a:t>Car</a:t>
            </a:r>
            <a:endParaRPr sz="5400">
              <a:solidFill>
                <a:schemeClr val="lt1"/>
              </a:solidFill>
              <a:latin typeface="Tahoma"/>
              <a:ea typeface="Tahoma"/>
              <a:cs typeface="Tahoma"/>
              <a:sym typeface="Tahoma"/>
            </a:endParaRPr>
          </a:p>
        </p:txBody>
      </p:sp>
      <p:grpSp>
        <p:nvGrpSpPr>
          <p:cNvPr id="519" name="Google Shape;519;p60"/>
          <p:cNvGrpSpPr/>
          <p:nvPr/>
        </p:nvGrpSpPr>
        <p:grpSpPr>
          <a:xfrm>
            <a:off x="4929809" y="1358685"/>
            <a:ext cx="3585541" cy="1126149"/>
            <a:chOff x="6573079" y="1811580"/>
            <a:chExt cx="4780721" cy="1501532"/>
          </a:xfrm>
        </p:grpSpPr>
        <p:sp>
          <p:nvSpPr>
            <p:cNvPr id="520" name="Google Shape;520;p60"/>
            <p:cNvSpPr/>
            <p:nvPr/>
          </p:nvSpPr>
          <p:spPr>
            <a:xfrm>
              <a:off x="8623852" y="1811580"/>
              <a:ext cx="2729948" cy="1501532"/>
            </a:xfrm>
            <a:custGeom>
              <a:avLst/>
              <a:gdLst/>
              <a:ahLst/>
              <a:cxnLst/>
              <a:rect l="l" t="t" r="r" b="b"/>
              <a:pathLst>
                <a:path w="120000" h="120000" extrusionOk="0">
                  <a:moveTo>
                    <a:pt x="0" y="20000"/>
                  </a:moveTo>
                  <a:cubicBezTo>
                    <a:pt x="0" y="8954"/>
                    <a:pt x="3674" y="0"/>
                    <a:pt x="8206" y="0"/>
                  </a:cubicBezTo>
                  <a:lnTo>
                    <a:pt x="111793" y="0"/>
                  </a:lnTo>
                  <a:cubicBezTo>
                    <a:pt x="116325" y="0"/>
                    <a:pt x="120000" y="8954"/>
                    <a:pt x="120000" y="20000"/>
                  </a:cubicBezTo>
                  <a:lnTo>
                    <a:pt x="120000" y="99999"/>
                  </a:lnTo>
                  <a:cubicBezTo>
                    <a:pt x="120000" y="111045"/>
                    <a:pt x="116325" y="119999"/>
                    <a:pt x="111793" y="119999"/>
                  </a:cubicBezTo>
                  <a:lnTo>
                    <a:pt x="8206" y="119999"/>
                  </a:lnTo>
                  <a:cubicBezTo>
                    <a:pt x="3674" y="119999"/>
                    <a:pt x="0" y="111045"/>
                    <a:pt x="0" y="99999"/>
                  </a:cubicBezTo>
                  <a:lnTo>
                    <a:pt x="0" y="20000"/>
                  </a:lnTo>
                  <a:close/>
                </a:path>
              </a:pathLst>
            </a:custGeom>
            <a:solidFill>
              <a:srgbClr val="FFC000"/>
            </a:solidFill>
            <a:ln w="9525" cap="flat" cmpd="sng">
              <a:solidFill>
                <a:schemeClr val="dk1"/>
              </a:solidFill>
              <a:prstDash val="solid"/>
              <a:round/>
              <a:headEnd type="none" w="sm" len="sm"/>
              <a:tailEnd type="none" w="sm" len="sm"/>
            </a:ln>
          </p:spPr>
          <p:txBody>
            <a:bodyPr spcFirstLastPara="1" wrap="square" lIns="205725" tIns="205725" rIns="205725" bIns="205725" anchor="ctr" anchorCtr="0">
              <a:noAutofit/>
            </a:bodyPr>
            <a:lstStyle/>
            <a:p>
              <a:pPr marL="0" marR="0" lvl="0" indent="0" algn="ctr" rtl="0">
                <a:lnSpc>
                  <a:spcPct val="90000"/>
                </a:lnSpc>
                <a:spcBef>
                  <a:spcPts val="0"/>
                </a:spcBef>
                <a:spcAft>
                  <a:spcPts val="0"/>
                </a:spcAft>
                <a:buNone/>
              </a:pPr>
              <a:r>
                <a:rPr lang="en" sz="3300">
                  <a:solidFill>
                    <a:srgbClr val="000000"/>
                  </a:solidFill>
                  <a:latin typeface="Tahoma"/>
                  <a:ea typeface="Tahoma"/>
                  <a:cs typeface="Tahoma"/>
                  <a:sym typeface="Tahoma"/>
                </a:rPr>
                <a:t>Tires</a:t>
              </a:r>
              <a:endParaRPr sz="1100"/>
            </a:p>
          </p:txBody>
        </p:sp>
        <p:cxnSp>
          <p:nvCxnSpPr>
            <p:cNvPr id="521" name="Google Shape;521;p60"/>
            <p:cNvCxnSpPr/>
            <p:nvPr/>
          </p:nvCxnSpPr>
          <p:spPr>
            <a:xfrm flipH="1">
              <a:off x="6573079" y="2457724"/>
              <a:ext cx="2050775" cy="855387"/>
            </a:xfrm>
            <a:prstGeom prst="bentConnector3">
              <a:avLst>
                <a:gd name="adj1" fmla="val 100404"/>
              </a:avLst>
            </a:prstGeom>
            <a:noFill/>
            <a:ln w="25400" cap="flat" cmpd="sng">
              <a:solidFill>
                <a:schemeClr val="dk1"/>
              </a:solidFill>
              <a:prstDash val="solid"/>
              <a:miter lim="800000"/>
              <a:headEnd type="triangle" w="lg" len="lg"/>
              <a:tailEnd type="none" w="sm" len="sm"/>
            </a:ln>
          </p:spPr>
        </p:cxnSp>
      </p:grpSp>
      <p:grpSp>
        <p:nvGrpSpPr>
          <p:cNvPr id="522" name="Google Shape;522;p60"/>
          <p:cNvGrpSpPr/>
          <p:nvPr/>
        </p:nvGrpSpPr>
        <p:grpSpPr>
          <a:xfrm>
            <a:off x="628649" y="1358685"/>
            <a:ext cx="3585541" cy="1126149"/>
            <a:chOff x="838198" y="1811580"/>
            <a:chExt cx="4780721" cy="1501532"/>
          </a:xfrm>
        </p:grpSpPr>
        <p:sp>
          <p:nvSpPr>
            <p:cNvPr id="523" name="Google Shape;523;p60"/>
            <p:cNvSpPr/>
            <p:nvPr/>
          </p:nvSpPr>
          <p:spPr>
            <a:xfrm>
              <a:off x="838198" y="1811580"/>
              <a:ext cx="2729948" cy="1501532"/>
            </a:xfrm>
            <a:custGeom>
              <a:avLst/>
              <a:gdLst/>
              <a:ahLst/>
              <a:cxnLst/>
              <a:rect l="l" t="t" r="r" b="b"/>
              <a:pathLst>
                <a:path w="120000" h="120000" extrusionOk="0">
                  <a:moveTo>
                    <a:pt x="0" y="20000"/>
                  </a:moveTo>
                  <a:cubicBezTo>
                    <a:pt x="0" y="8954"/>
                    <a:pt x="3674" y="0"/>
                    <a:pt x="8206" y="0"/>
                  </a:cubicBezTo>
                  <a:lnTo>
                    <a:pt x="111793" y="0"/>
                  </a:lnTo>
                  <a:cubicBezTo>
                    <a:pt x="116325" y="0"/>
                    <a:pt x="120000" y="8954"/>
                    <a:pt x="120000" y="20000"/>
                  </a:cubicBezTo>
                  <a:lnTo>
                    <a:pt x="120000" y="99999"/>
                  </a:lnTo>
                  <a:cubicBezTo>
                    <a:pt x="120000" y="111045"/>
                    <a:pt x="116325" y="119999"/>
                    <a:pt x="111793" y="119999"/>
                  </a:cubicBezTo>
                  <a:lnTo>
                    <a:pt x="8206" y="119999"/>
                  </a:lnTo>
                  <a:cubicBezTo>
                    <a:pt x="3674" y="119999"/>
                    <a:pt x="0" y="111045"/>
                    <a:pt x="0" y="99999"/>
                  </a:cubicBezTo>
                  <a:lnTo>
                    <a:pt x="0" y="20000"/>
                  </a:lnTo>
                  <a:close/>
                </a:path>
              </a:pathLst>
            </a:custGeom>
            <a:solidFill>
              <a:srgbClr val="FFC000"/>
            </a:solidFill>
            <a:ln w="9525" cap="flat" cmpd="sng">
              <a:solidFill>
                <a:schemeClr val="dk1"/>
              </a:solidFill>
              <a:prstDash val="solid"/>
              <a:round/>
              <a:headEnd type="none" w="sm" len="sm"/>
              <a:tailEnd type="none" w="sm" len="sm"/>
            </a:ln>
          </p:spPr>
          <p:txBody>
            <a:bodyPr spcFirstLastPara="1" wrap="square" lIns="205725" tIns="205725" rIns="205725" bIns="205725" anchor="ctr" anchorCtr="0">
              <a:noAutofit/>
            </a:bodyPr>
            <a:lstStyle/>
            <a:p>
              <a:pPr marL="0" marR="0" lvl="0" indent="0" algn="ctr" rtl="0">
                <a:lnSpc>
                  <a:spcPct val="90000"/>
                </a:lnSpc>
                <a:spcBef>
                  <a:spcPts val="0"/>
                </a:spcBef>
                <a:spcAft>
                  <a:spcPts val="0"/>
                </a:spcAft>
                <a:buNone/>
              </a:pPr>
              <a:r>
                <a:rPr lang="en" sz="3300">
                  <a:solidFill>
                    <a:srgbClr val="000000"/>
                  </a:solidFill>
                  <a:latin typeface="Tahoma"/>
                  <a:ea typeface="Tahoma"/>
                  <a:cs typeface="Tahoma"/>
                  <a:sym typeface="Tahoma"/>
                </a:rPr>
                <a:t>Brakes</a:t>
              </a:r>
              <a:endParaRPr sz="3300">
                <a:solidFill>
                  <a:srgbClr val="000000"/>
                </a:solidFill>
                <a:latin typeface="Tahoma"/>
                <a:ea typeface="Tahoma"/>
                <a:cs typeface="Tahoma"/>
                <a:sym typeface="Tahoma"/>
              </a:endParaRPr>
            </a:p>
          </p:txBody>
        </p:sp>
        <p:cxnSp>
          <p:nvCxnSpPr>
            <p:cNvPr id="524" name="Google Shape;524;p60"/>
            <p:cNvCxnSpPr/>
            <p:nvPr/>
          </p:nvCxnSpPr>
          <p:spPr>
            <a:xfrm>
              <a:off x="3568144" y="2457723"/>
              <a:ext cx="2050775" cy="855387"/>
            </a:xfrm>
            <a:prstGeom prst="bentConnector3">
              <a:avLst>
                <a:gd name="adj1" fmla="val 100404"/>
              </a:avLst>
            </a:prstGeom>
            <a:noFill/>
            <a:ln w="25400" cap="flat" cmpd="sng">
              <a:solidFill>
                <a:schemeClr val="dk1"/>
              </a:solidFill>
              <a:prstDash val="solid"/>
              <a:miter lim="800000"/>
              <a:headEnd type="triangle" w="lg" len="lg"/>
              <a:tailEnd type="none" w="sm" len="sm"/>
            </a:ln>
          </p:spPr>
        </p:cxnSp>
      </p:grpSp>
      <p:grpSp>
        <p:nvGrpSpPr>
          <p:cNvPr id="525" name="Google Shape;525;p60"/>
          <p:cNvGrpSpPr/>
          <p:nvPr/>
        </p:nvGrpSpPr>
        <p:grpSpPr>
          <a:xfrm>
            <a:off x="4929809" y="3506573"/>
            <a:ext cx="3585541" cy="1126149"/>
            <a:chOff x="6573079" y="4675430"/>
            <a:chExt cx="4780721" cy="1501532"/>
          </a:xfrm>
        </p:grpSpPr>
        <p:sp>
          <p:nvSpPr>
            <p:cNvPr id="526" name="Google Shape;526;p60"/>
            <p:cNvSpPr/>
            <p:nvPr/>
          </p:nvSpPr>
          <p:spPr>
            <a:xfrm>
              <a:off x="8623852" y="4675430"/>
              <a:ext cx="2729948" cy="1501532"/>
            </a:xfrm>
            <a:custGeom>
              <a:avLst/>
              <a:gdLst/>
              <a:ahLst/>
              <a:cxnLst/>
              <a:rect l="l" t="t" r="r" b="b"/>
              <a:pathLst>
                <a:path w="120000" h="120000" extrusionOk="0">
                  <a:moveTo>
                    <a:pt x="0" y="20000"/>
                  </a:moveTo>
                  <a:cubicBezTo>
                    <a:pt x="0" y="8954"/>
                    <a:pt x="3674" y="0"/>
                    <a:pt x="8206" y="0"/>
                  </a:cubicBezTo>
                  <a:lnTo>
                    <a:pt x="111793" y="0"/>
                  </a:lnTo>
                  <a:cubicBezTo>
                    <a:pt x="116325" y="0"/>
                    <a:pt x="120000" y="8954"/>
                    <a:pt x="120000" y="20000"/>
                  </a:cubicBezTo>
                  <a:lnTo>
                    <a:pt x="120000" y="99999"/>
                  </a:lnTo>
                  <a:cubicBezTo>
                    <a:pt x="120000" y="111045"/>
                    <a:pt x="116325" y="119999"/>
                    <a:pt x="111793" y="119999"/>
                  </a:cubicBezTo>
                  <a:lnTo>
                    <a:pt x="8206" y="119999"/>
                  </a:lnTo>
                  <a:cubicBezTo>
                    <a:pt x="3674" y="119999"/>
                    <a:pt x="0" y="111045"/>
                    <a:pt x="0" y="99999"/>
                  </a:cubicBezTo>
                  <a:lnTo>
                    <a:pt x="0" y="20000"/>
                  </a:lnTo>
                  <a:close/>
                </a:path>
              </a:pathLst>
            </a:custGeom>
            <a:solidFill>
              <a:srgbClr val="FFC000"/>
            </a:solidFill>
            <a:ln w="9525" cap="flat" cmpd="sng">
              <a:solidFill>
                <a:schemeClr val="dk1"/>
              </a:solidFill>
              <a:prstDash val="solid"/>
              <a:round/>
              <a:headEnd type="none" w="sm" len="sm"/>
              <a:tailEnd type="none" w="sm" len="sm"/>
            </a:ln>
          </p:spPr>
          <p:txBody>
            <a:bodyPr spcFirstLastPara="1" wrap="square" lIns="205725" tIns="205725" rIns="205725" bIns="205725" anchor="ctr" anchorCtr="0">
              <a:noAutofit/>
            </a:bodyPr>
            <a:lstStyle/>
            <a:p>
              <a:pPr marL="0" marR="0" lvl="0" indent="0" algn="ctr" rtl="0">
                <a:lnSpc>
                  <a:spcPct val="90000"/>
                </a:lnSpc>
                <a:spcBef>
                  <a:spcPts val="0"/>
                </a:spcBef>
                <a:spcAft>
                  <a:spcPts val="0"/>
                </a:spcAft>
                <a:buNone/>
              </a:pPr>
              <a:r>
                <a:rPr lang="en" sz="3300">
                  <a:solidFill>
                    <a:srgbClr val="000000"/>
                  </a:solidFill>
                  <a:latin typeface="Tahoma"/>
                  <a:ea typeface="Tahoma"/>
                  <a:cs typeface="Tahoma"/>
                  <a:sym typeface="Tahoma"/>
                </a:rPr>
                <a:t>Oil</a:t>
              </a:r>
              <a:endParaRPr sz="3300">
                <a:solidFill>
                  <a:srgbClr val="000000"/>
                </a:solidFill>
                <a:latin typeface="Tahoma"/>
                <a:ea typeface="Tahoma"/>
                <a:cs typeface="Tahoma"/>
                <a:sym typeface="Tahoma"/>
              </a:endParaRPr>
            </a:p>
          </p:txBody>
        </p:sp>
        <p:cxnSp>
          <p:nvCxnSpPr>
            <p:cNvPr id="527" name="Google Shape;527;p60"/>
            <p:cNvCxnSpPr/>
            <p:nvPr/>
          </p:nvCxnSpPr>
          <p:spPr>
            <a:xfrm rot="10800000">
              <a:off x="6573079" y="4814644"/>
              <a:ext cx="2050775" cy="855387"/>
            </a:xfrm>
            <a:prstGeom prst="bentConnector3">
              <a:avLst>
                <a:gd name="adj1" fmla="val 100404"/>
              </a:avLst>
            </a:prstGeom>
            <a:noFill/>
            <a:ln w="25400" cap="flat" cmpd="sng">
              <a:solidFill>
                <a:schemeClr val="dk1"/>
              </a:solidFill>
              <a:prstDash val="solid"/>
              <a:miter lim="800000"/>
              <a:headEnd type="triangle" w="lg" len="lg"/>
              <a:tailEnd type="none" w="sm" len="sm"/>
            </a:ln>
          </p:spPr>
        </p:cxnSp>
      </p:grpSp>
      <p:grpSp>
        <p:nvGrpSpPr>
          <p:cNvPr id="528" name="Google Shape;528;p60"/>
          <p:cNvGrpSpPr/>
          <p:nvPr/>
        </p:nvGrpSpPr>
        <p:grpSpPr>
          <a:xfrm>
            <a:off x="628649" y="3506573"/>
            <a:ext cx="3585541" cy="1126149"/>
            <a:chOff x="838198" y="4675430"/>
            <a:chExt cx="4780721" cy="1501532"/>
          </a:xfrm>
        </p:grpSpPr>
        <p:sp>
          <p:nvSpPr>
            <p:cNvPr id="529" name="Google Shape;529;p60"/>
            <p:cNvSpPr/>
            <p:nvPr/>
          </p:nvSpPr>
          <p:spPr>
            <a:xfrm>
              <a:off x="838198" y="4675430"/>
              <a:ext cx="2729948" cy="1501532"/>
            </a:xfrm>
            <a:custGeom>
              <a:avLst/>
              <a:gdLst/>
              <a:ahLst/>
              <a:cxnLst/>
              <a:rect l="l" t="t" r="r" b="b"/>
              <a:pathLst>
                <a:path w="120000" h="120000" extrusionOk="0">
                  <a:moveTo>
                    <a:pt x="0" y="20000"/>
                  </a:moveTo>
                  <a:cubicBezTo>
                    <a:pt x="0" y="8954"/>
                    <a:pt x="3674" y="0"/>
                    <a:pt x="8206" y="0"/>
                  </a:cubicBezTo>
                  <a:lnTo>
                    <a:pt x="111793" y="0"/>
                  </a:lnTo>
                  <a:cubicBezTo>
                    <a:pt x="116325" y="0"/>
                    <a:pt x="120000" y="8954"/>
                    <a:pt x="120000" y="20000"/>
                  </a:cubicBezTo>
                  <a:lnTo>
                    <a:pt x="120000" y="99999"/>
                  </a:lnTo>
                  <a:cubicBezTo>
                    <a:pt x="120000" y="111045"/>
                    <a:pt x="116325" y="119999"/>
                    <a:pt x="111793" y="119999"/>
                  </a:cubicBezTo>
                  <a:lnTo>
                    <a:pt x="8206" y="119999"/>
                  </a:lnTo>
                  <a:cubicBezTo>
                    <a:pt x="3674" y="119999"/>
                    <a:pt x="0" y="111045"/>
                    <a:pt x="0" y="99999"/>
                  </a:cubicBezTo>
                  <a:lnTo>
                    <a:pt x="0" y="20000"/>
                  </a:lnTo>
                  <a:close/>
                </a:path>
              </a:pathLst>
            </a:custGeom>
            <a:solidFill>
              <a:srgbClr val="FFC000"/>
            </a:solidFill>
            <a:ln w="9525" cap="flat" cmpd="sng">
              <a:solidFill>
                <a:schemeClr val="dk1"/>
              </a:solidFill>
              <a:prstDash val="solid"/>
              <a:round/>
              <a:headEnd type="none" w="sm" len="sm"/>
              <a:tailEnd type="none" w="sm" len="sm"/>
            </a:ln>
          </p:spPr>
          <p:txBody>
            <a:bodyPr spcFirstLastPara="1" wrap="square" lIns="205725" tIns="205725" rIns="205725" bIns="205725" anchor="ctr" anchorCtr="0">
              <a:noAutofit/>
            </a:bodyPr>
            <a:lstStyle/>
            <a:p>
              <a:pPr marL="0" marR="0" lvl="0" indent="0" algn="ctr" rtl="0">
                <a:lnSpc>
                  <a:spcPct val="90000"/>
                </a:lnSpc>
                <a:spcBef>
                  <a:spcPts val="0"/>
                </a:spcBef>
                <a:spcAft>
                  <a:spcPts val="0"/>
                </a:spcAft>
                <a:buNone/>
              </a:pPr>
              <a:r>
                <a:rPr lang="en" sz="3300">
                  <a:solidFill>
                    <a:srgbClr val="000000"/>
                  </a:solidFill>
                  <a:latin typeface="Tahoma"/>
                  <a:ea typeface="Tahoma"/>
                  <a:cs typeface="Tahoma"/>
                  <a:sym typeface="Tahoma"/>
                </a:rPr>
                <a:t>Wiper Blades</a:t>
              </a:r>
              <a:endParaRPr sz="1100"/>
            </a:p>
          </p:txBody>
        </p:sp>
        <p:cxnSp>
          <p:nvCxnSpPr>
            <p:cNvPr id="530" name="Google Shape;530;p60"/>
            <p:cNvCxnSpPr/>
            <p:nvPr/>
          </p:nvCxnSpPr>
          <p:spPr>
            <a:xfrm rot="10800000" flipH="1">
              <a:off x="3568144" y="4814643"/>
              <a:ext cx="2050775" cy="855387"/>
            </a:xfrm>
            <a:prstGeom prst="bentConnector3">
              <a:avLst>
                <a:gd name="adj1" fmla="val 100404"/>
              </a:avLst>
            </a:prstGeom>
            <a:noFill/>
            <a:ln w="25400" cap="flat" cmpd="sng">
              <a:solidFill>
                <a:schemeClr val="dk1"/>
              </a:solidFill>
              <a:prstDash val="solid"/>
              <a:miter lim="800000"/>
              <a:headEnd type="triangle" w="lg" len="lg"/>
              <a:tailEnd type="none" w="sm" len="sm"/>
            </a:ln>
          </p:spPr>
        </p:cxnSp>
      </p:grpSp>
      <p:sp>
        <p:nvSpPr>
          <p:cNvPr id="531" name="Google Shape;531;p60"/>
          <p:cNvSpPr/>
          <p:nvPr/>
        </p:nvSpPr>
        <p:spPr>
          <a:xfrm>
            <a:off x="7813750" y="4705750"/>
            <a:ext cx="1259100" cy="226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18"/>
                                        </p:tgtEl>
                                        <p:attrNameLst>
                                          <p:attrName>style.visibility</p:attrName>
                                        </p:attrNameLst>
                                      </p:cBhvr>
                                      <p:to>
                                        <p:strVal val="visible"/>
                                      </p:to>
                                    </p:set>
                                    <p:animEffect transition="in" filter="fade">
                                      <p:cBhvr>
                                        <p:cTn id="7" dur="500"/>
                                        <p:tgtEl>
                                          <p:spTgt spid="5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22"/>
                                        </p:tgtEl>
                                        <p:attrNameLst>
                                          <p:attrName>style.visibility</p:attrName>
                                        </p:attrNameLst>
                                      </p:cBhvr>
                                      <p:to>
                                        <p:strVal val="visible"/>
                                      </p:to>
                                    </p:set>
                                    <p:animEffect transition="in" filter="fade">
                                      <p:cBhvr>
                                        <p:cTn id="12" dur="500"/>
                                        <p:tgtEl>
                                          <p:spTgt spid="52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19"/>
                                        </p:tgtEl>
                                        <p:attrNameLst>
                                          <p:attrName>style.visibility</p:attrName>
                                        </p:attrNameLst>
                                      </p:cBhvr>
                                      <p:to>
                                        <p:strVal val="visible"/>
                                      </p:to>
                                    </p:set>
                                    <p:animEffect transition="in" filter="fade">
                                      <p:cBhvr>
                                        <p:cTn id="17" dur="500"/>
                                        <p:tgtEl>
                                          <p:spTgt spid="51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28"/>
                                        </p:tgtEl>
                                        <p:attrNameLst>
                                          <p:attrName>style.visibility</p:attrName>
                                        </p:attrNameLst>
                                      </p:cBhvr>
                                      <p:to>
                                        <p:strVal val="visible"/>
                                      </p:to>
                                    </p:set>
                                    <p:animEffect transition="in" filter="fade">
                                      <p:cBhvr>
                                        <p:cTn id="22" dur="500"/>
                                        <p:tgtEl>
                                          <p:spTgt spid="52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25"/>
                                        </p:tgtEl>
                                        <p:attrNameLst>
                                          <p:attrName>style.visibility</p:attrName>
                                        </p:attrNameLst>
                                      </p:cBhvr>
                                      <p:to>
                                        <p:strVal val="visible"/>
                                      </p:to>
                                    </p:set>
                                    <p:animEffect transition="in" filter="fade">
                                      <p:cBhvr>
                                        <p:cTn id="27" dur="500"/>
                                        <p:tgtEl>
                                          <p:spTgt spid="5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cxnSp>
        <p:nvCxnSpPr>
          <p:cNvPr id="536" name="Google Shape;536;p61"/>
          <p:cNvCxnSpPr/>
          <p:nvPr/>
        </p:nvCxnSpPr>
        <p:spPr>
          <a:xfrm>
            <a:off x="5314198" y="1000286"/>
            <a:ext cx="1401900" cy="1048800"/>
          </a:xfrm>
          <a:prstGeom prst="straightConnector1">
            <a:avLst/>
          </a:prstGeom>
          <a:noFill/>
          <a:ln w="19050" cap="flat" cmpd="sng">
            <a:solidFill>
              <a:srgbClr val="000000"/>
            </a:solidFill>
            <a:prstDash val="solid"/>
            <a:round/>
            <a:headEnd type="triangle" w="med" len="med"/>
            <a:tailEnd type="triangle" w="med" len="med"/>
          </a:ln>
        </p:spPr>
      </p:cxnSp>
      <p:pic>
        <p:nvPicPr>
          <p:cNvPr id="537" name="Google Shape;537;p61" descr="database.png"/>
          <p:cNvPicPr preferRelativeResize="0"/>
          <p:nvPr/>
        </p:nvPicPr>
        <p:blipFill rotWithShape="1">
          <a:blip r:embed="rId3">
            <a:alphaModFix/>
          </a:blip>
          <a:srcRect l="7338" r="7329"/>
          <a:stretch/>
        </p:blipFill>
        <p:spPr>
          <a:xfrm>
            <a:off x="6827935" y="2270425"/>
            <a:ext cx="520800" cy="610200"/>
          </a:xfrm>
          <a:prstGeom prst="rect">
            <a:avLst/>
          </a:prstGeom>
          <a:noFill/>
          <a:ln>
            <a:noFill/>
          </a:ln>
        </p:spPr>
      </p:pic>
      <p:pic>
        <p:nvPicPr>
          <p:cNvPr id="538" name="Google Shape;538;p61"/>
          <p:cNvPicPr preferRelativeResize="0"/>
          <p:nvPr/>
        </p:nvPicPr>
        <p:blipFill rotWithShape="1">
          <a:blip r:embed="rId4">
            <a:alphaModFix/>
          </a:blip>
          <a:srcRect/>
          <a:stretch/>
        </p:blipFill>
        <p:spPr>
          <a:xfrm>
            <a:off x="1322654" y="1688090"/>
            <a:ext cx="1043400" cy="240000"/>
          </a:xfrm>
          <a:prstGeom prst="rect">
            <a:avLst/>
          </a:prstGeom>
          <a:noFill/>
          <a:ln>
            <a:noFill/>
          </a:ln>
        </p:spPr>
      </p:pic>
      <p:pic>
        <p:nvPicPr>
          <p:cNvPr id="539" name="Google Shape;539;p61"/>
          <p:cNvPicPr preferRelativeResize="0"/>
          <p:nvPr/>
        </p:nvPicPr>
        <p:blipFill rotWithShape="1">
          <a:blip r:embed="rId5">
            <a:alphaModFix/>
          </a:blip>
          <a:srcRect/>
          <a:stretch/>
        </p:blipFill>
        <p:spPr>
          <a:xfrm>
            <a:off x="6668874" y="1000286"/>
            <a:ext cx="802800" cy="677700"/>
          </a:xfrm>
          <a:prstGeom prst="rect">
            <a:avLst/>
          </a:prstGeom>
          <a:noFill/>
          <a:ln>
            <a:noFill/>
          </a:ln>
        </p:spPr>
      </p:pic>
      <p:cxnSp>
        <p:nvCxnSpPr>
          <p:cNvPr id="540" name="Google Shape;540;p61"/>
          <p:cNvCxnSpPr/>
          <p:nvPr/>
        </p:nvCxnSpPr>
        <p:spPr>
          <a:xfrm>
            <a:off x="5329720" y="1826197"/>
            <a:ext cx="1351800" cy="564000"/>
          </a:xfrm>
          <a:prstGeom prst="straightConnector1">
            <a:avLst/>
          </a:prstGeom>
          <a:noFill/>
          <a:ln w="19050" cap="flat" cmpd="sng">
            <a:solidFill>
              <a:srgbClr val="000000"/>
            </a:solidFill>
            <a:prstDash val="solid"/>
            <a:round/>
            <a:headEnd type="triangle" w="med" len="med"/>
            <a:tailEnd type="triangle" w="med" len="med"/>
          </a:ln>
        </p:spPr>
      </p:cxnSp>
      <p:cxnSp>
        <p:nvCxnSpPr>
          <p:cNvPr id="541" name="Google Shape;541;p61"/>
          <p:cNvCxnSpPr/>
          <p:nvPr/>
        </p:nvCxnSpPr>
        <p:spPr>
          <a:xfrm>
            <a:off x="5364272" y="2795729"/>
            <a:ext cx="1254900" cy="0"/>
          </a:xfrm>
          <a:prstGeom prst="straightConnector1">
            <a:avLst/>
          </a:prstGeom>
          <a:noFill/>
          <a:ln w="19050" cap="flat" cmpd="sng">
            <a:solidFill>
              <a:srgbClr val="000000"/>
            </a:solidFill>
            <a:prstDash val="solid"/>
            <a:round/>
            <a:headEnd type="triangle" w="med" len="med"/>
            <a:tailEnd type="triangle" w="med" len="med"/>
          </a:ln>
        </p:spPr>
      </p:cxnSp>
      <p:cxnSp>
        <p:nvCxnSpPr>
          <p:cNvPr id="542" name="Google Shape;542;p61"/>
          <p:cNvCxnSpPr/>
          <p:nvPr/>
        </p:nvCxnSpPr>
        <p:spPr>
          <a:xfrm>
            <a:off x="2500655" y="1795358"/>
            <a:ext cx="1254900" cy="0"/>
          </a:xfrm>
          <a:prstGeom prst="straightConnector1">
            <a:avLst/>
          </a:prstGeom>
          <a:noFill/>
          <a:ln w="19050" cap="flat" cmpd="sng">
            <a:solidFill>
              <a:srgbClr val="000000"/>
            </a:solidFill>
            <a:prstDash val="solid"/>
            <a:round/>
            <a:headEnd type="none" w="sm" len="sm"/>
            <a:tailEnd type="triangle" w="med" len="med"/>
          </a:ln>
        </p:spPr>
      </p:cxnSp>
      <p:cxnSp>
        <p:nvCxnSpPr>
          <p:cNvPr id="543" name="Google Shape;543;p61"/>
          <p:cNvCxnSpPr/>
          <p:nvPr/>
        </p:nvCxnSpPr>
        <p:spPr>
          <a:xfrm rot="10800000" flipH="1">
            <a:off x="5364272" y="1677929"/>
            <a:ext cx="1254900" cy="1117800"/>
          </a:xfrm>
          <a:prstGeom prst="straightConnector1">
            <a:avLst/>
          </a:prstGeom>
          <a:noFill/>
          <a:ln w="19050" cap="flat" cmpd="sng">
            <a:solidFill>
              <a:srgbClr val="000000"/>
            </a:solidFill>
            <a:prstDash val="solid"/>
            <a:round/>
            <a:headEnd type="triangle" w="med" len="med"/>
            <a:tailEnd type="triangle" w="med" len="med"/>
          </a:ln>
        </p:spPr>
      </p:cxnSp>
      <p:cxnSp>
        <p:nvCxnSpPr>
          <p:cNvPr id="544" name="Google Shape;544;p61"/>
          <p:cNvCxnSpPr/>
          <p:nvPr/>
        </p:nvCxnSpPr>
        <p:spPr>
          <a:xfrm rot="10800000" flipH="1">
            <a:off x="5329720" y="1404097"/>
            <a:ext cx="1289400" cy="422100"/>
          </a:xfrm>
          <a:prstGeom prst="straightConnector1">
            <a:avLst/>
          </a:prstGeom>
          <a:noFill/>
          <a:ln w="19050" cap="flat" cmpd="sng">
            <a:solidFill>
              <a:srgbClr val="000000"/>
            </a:solidFill>
            <a:prstDash val="solid"/>
            <a:round/>
            <a:headEnd type="triangle" w="med" len="med"/>
            <a:tailEnd type="triangle" w="med" len="med"/>
          </a:ln>
        </p:spPr>
      </p:cxnSp>
      <p:cxnSp>
        <p:nvCxnSpPr>
          <p:cNvPr id="545" name="Google Shape;545;p61"/>
          <p:cNvCxnSpPr/>
          <p:nvPr/>
        </p:nvCxnSpPr>
        <p:spPr>
          <a:xfrm>
            <a:off x="5314198" y="822485"/>
            <a:ext cx="1367400" cy="383400"/>
          </a:xfrm>
          <a:prstGeom prst="straightConnector1">
            <a:avLst/>
          </a:prstGeom>
          <a:noFill/>
          <a:ln w="19050" cap="flat" cmpd="sng">
            <a:solidFill>
              <a:srgbClr val="000000"/>
            </a:solidFill>
            <a:prstDash val="solid"/>
            <a:round/>
            <a:headEnd type="triangle" w="med" len="med"/>
            <a:tailEnd type="triangle" w="med" len="med"/>
          </a:ln>
        </p:spPr>
      </p:cxnSp>
      <p:cxnSp>
        <p:nvCxnSpPr>
          <p:cNvPr id="546" name="Google Shape;546;p61"/>
          <p:cNvCxnSpPr/>
          <p:nvPr/>
        </p:nvCxnSpPr>
        <p:spPr>
          <a:xfrm rot="10800000" flipH="1">
            <a:off x="2500655" y="896858"/>
            <a:ext cx="1254900" cy="898500"/>
          </a:xfrm>
          <a:prstGeom prst="straightConnector1">
            <a:avLst/>
          </a:prstGeom>
          <a:noFill/>
          <a:ln w="19050" cap="flat" cmpd="sng">
            <a:solidFill>
              <a:srgbClr val="000000"/>
            </a:solidFill>
            <a:prstDash val="solid"/>
            <a:round/>
            <a:headEnd type="none" w="sm" len="sm"/>
            <a:tailEnd type="triangle" w="med" len="med"/>
          </a:ln>
        </p:spPr>
      </p:cxnSp>
      <p:cxnSp>
        <p:nvCxnSpPr>
          <p:cNvPr id="547" name="Google Shape;547;p61"/>
          <p:cNvCxnSpPr/>
          <p:nvPr/>
        </p:nvCxnSpPr>
        <p:spPr>
          <a:xfrm>
            <a:off x="2500655" y="1795358"/>
            <a:ext cx="1254900" cy="1000500"/>
          </a:xfrm>
          <a:prstGeom prst="straightConnector1">
            <a:avLst/>
          </a:prstGeom>
          <a:noFill/>
          <a:ln w="19050" cap="flat" cmpd="sng">
            <a:solidFill>
              <a:srgbClr val="000000"/>
            </a:solidFill>
            <a:prstDash val="solid"/>
            <a:round/>
            <a:headEnd type="none" w="sm" len="sm"/>
            <a:tailEnd type="triangle" w="med" len="med"/>
          </a:ln>
        </p:spPr>
      </p:cxnSp>
      <p:sp>
        <p:nvSpPr>
          <p:cNvPr id="548" name="Google Shape;548;p61"/>
          <p:cNvSpPr/>
          <p:nvPr/>
        </p:nvSpPr>
        <p:spPr>
          <a:xfrm rot="5400000">
            <a:off x="4103700" y="494842"/>
            <a:ext cx="586800" cy="6149100"/>
          </a:xfrm>
          <a:prstGeom prst="rightBrace">
            <a:avLst>
              <a:gd name="adj1" fmla="val 8333"/>
              <a:gd name="adj2" fmla="val 50000"/>
            </a:avLst>
          </a:prstGeom>
          <a:noFill/>
          <a:ln w="2540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dk1"/>
              </a:solidFill>
              <a:latin typeface="Montserrat"/>
              <a:ea typeface="Montserrat"/>
              <a:cs typeface="Montserrat"/>
              <a:sym typeface="Montserrat"/>
            </a:endParaRPr>
          </a:p>
        </p:txBody>
      </p:sp>
      <p:sp>
        <p:nvSpPr>
          <p:cNvPr id="549" name="Google Shape;549;p61"/>
          <p:cNvSpPr txBox="1"/>
          <p:nvPr/>
        </p:nvSpPr>
        <p:spPr>
          <a:xfrm>
            <a:off x="472800" y="3906050"/>
            <a:ext cx="7848600" cy="7155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2100" b="1">
                <a:solidFill>
                  <a:schemeClr val="dk1"/>
                </a:solidFill>
                <a:latin typeface="Montserrat"/>
                <a:ea typeface="Montserrat"/>
                <a:cs typeface="Montserrat"/>
                <a:sym typeface="Montserrat"/>
              </a:rPr>
              <a:t>Question: How easy is it to get standard services or microservices going in dev, staging and production?</a:t>
            </a:r>
            <a:endParaRPr sz="1100" b="1"/>
          </a:p>
        </p:txBody>
      </p:sp>
      <p:sp>
        <p:nvSpPr>
          <p:cNvPr id="550" name="Google Shape;550;p61"/>
          <p:cNvSpPr txBox="1"/>
          <p:nvPr/>
        </p:nvSpPr>
        <p:spPr>
          <a:xfrm>
            <a:off x="4028925" y="751450"/>
            <a:ext cx="1011900" cy="383400"/>
          </a:xfrm>
          <a:prstGeom prst="rect">
            <a:avLst/>
          </a:prstGeom>
          <a:solidFill>
            <a:srgbClr val="2388DB"/>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Service</a:t>
            </a:r>
            <a:endParaRPr>
              <a:solidFill>
                <a:srgbClr val="FFFFFF"/>
              </a:solidFill>
            </a:endParaRPr>
          </a:p>
        </p:txBody>
      </p:sp>
      <p:sp>
        <p:nvSpPr>
          <p:cNvPr id="551" name="Google Shape;551;p61"/>
          <p:cNvSpPr txBox="1"/>
          <p:nvPr/>
        </p:nvSpPr>
        <p:spPr>
          <a:xfrm>
            <a:off x="4028913" y="1616400"/>
            <a:ext cx="1011900" cy="383400"/>
          </a:xfrm>
          <a:prstGeom prst="rect">
            <a:avLst/>
          </a:prstGeom>
          <a:solidFill>
            <a:srgbClr val="2388DB"/>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Service</a:t>
            </a:r>
            <a:endParaRPr>
              <a:solidFill>
                <a:srgbClr val="FFFFFF"/>
              </a:solidFill>
            </a:endParaRPr>
          </a:p>
        </p:txBody>
      </p:sp>
      <p:sp>
        <p:nvSpPr>
          <p:cNvPr id="552" name="Google Shape;552;p61"/>
          <p:cNvSpPr txBox="1"/>
          <p:nvPr/>
        </p:nvSpPr>
        <p:spPr>
          <a:xfrm>
            <a:off x="4028913" y="2481350"/>
            <a:ext cx="1011900" cy="383400"/>
          </a:xfrm>
          <a:prstGeom prst="rect">
            <a:avLst/>
          </a:prstGeom>
          <a:solidFill>
            <a:srgbClr val="2388DB"/>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Service</a:t>
            </a:r>
            <a:endParaRPr>
              <a:solidFill>
                <a:srgbClr val="FFFFFF"/>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46"/>
                                        </p:tgtEl>
                                        <p:attrNameLst>
                                          <p:attrName>style.visibility</p:attrName>
                                        </p:attrNameLst>
                                      </p:cBhvr>
                                      <p:to>
                                        <p:strVal val="visible"/>
                                      </p:to>
                                    </p:set>
                                    <p:animEffect transition="in" filter="fade">
                                      <p:cBhvr>
                                        <p:cTn id="7" dur="500"/>
                                        <p:tgtEl>
                                          <p:spTgt spid="546"/>
                                        </p:tgtEl>
                                      </p:cBhvr>
                                    </p:animEffect>
                                  </p:childTnLst>
                                </p:cTn>
                              </p:par>
                              <p:par>
                                <p:cTn id="8" presetID="10" presetClass="entr" presetSubtype="0" fill="hold" nodeType="withEffect">
                                  <p:stCondLst>
                                    <p:cond delay="0"/>
                                  </p:stCondLst>
                                  <p:childTnLst>
                                    <p:set>
                                      <p:cBhvr>
                                        <p:cTn id="9" dur="1" fill="hold">
                                          <p:stCondLst>
                                            <p:cond delay="0"/>
                                          </p:stCondLst>
                                        </p:cTn>
                                        <p:tgtEl>
                                          <p:spTgt spid="542"/>
                                        </p:tgtEl>
                                        <p:attrNameLst>
                                          <p:attrName>style.visibility</p:attrName>
                                        </p:attrNameLst>
                                      </p:cBhvr>
                                      <p:to>
                                        <p:strVal val="visible"/>
                                      </p:to>
                                    </p:set>
                                    <p:animEffect transition="in" filter="fade">
                                      <p:cBhvr>
                                        <p:cTn id="10" dur="500"/>
                                        <p:tgtEl>
                                          <p:spTgt spid="542"/>
                                        </p:tgtEl>
                                      </p:cBhvr>
                                    </p:animEffect>
                                  </p:childTnLst>
                                </p:cTn>
                              </p:par>
                              <p:par>
                                <p:cTn id="11" presetID="10" presetClass="entr" presetSubtype="0" fill="hold" nodeType="withEffect">
                                  <p:stCondLst>
                                    <p:cond delay="0"/>
                                  </p:stCondLst>
                                  <p:childTnLst>
                                    <p:set>
                                      <p:cBhvr>
                                        <p:cTn id="12" dur="1" fill="hold">
                                          <p:stCondLst>
                                            <p:cond delay="0"/>
                                          </p:stCondLst>
                                        </p:cTn>
                                        <p:tgtEl>
                                          <p:spTgt spid="547"/>
                                        </p:tgtEl>
                                        <p:attrNameLst>
                                          <p:attrName>style.visibility</p:attrName>
                                        </p:attrNameLst>
                                      </p:cBhvr>
                                      <p:to>
                                        <p:strVal val="visible"/>
                                      </p:to>
                                    </p:set>
                                    <p:animEffect transition="in" filter="fade">
                                      <p:cBhvr>
                                        <p:cTn id="13" dur="500"/>
                                        <p:tgtEl>
                                          <p:spTgt spid="54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50"/>
                                        </p:tgtEl>
                                        <p:attrNameLst>
                                          <p:attrName>style.visibility</p:attrName>
                                        </p:attrNameLst>
                                      </p:cBhvr>
                                      <p:to>
                                        <p:strVal val="visible"/>
                                      </p:to>
                                    </p:set>
                                    <p:animEffect transition="in" filter="fade">
                                      <p:cBhvr>
                                        <p:cTn id="18" dur="1000"/>
                                        <p:tgtEl>
                                          <p:spTgt spid="550"/>
                                        </p:tgtEl>
                                      </p:cBhvr>
                                    </p:animEffect>
                                  </p:childTnLst>
                                </p:cTn>
                              </p:par>
                              <p:par>
                                <p:cTn id="19" presetID="10" presetClass="entr" presetSubtype="0" fill="hold" nodeType="withEffect">
                                  <p:stCondLst>
                                    <p:cond delay="0"/>
                                  </p:stCondLst>
                                  <p:childTnLst>
                                    <p:set>
                                      <p:cBhvr>
                                        <p:cTn id="20" dur="1" fill="hold">
                                          <p:stCondLst>
                                            <p:cond delay="0"/>
                                          </p:stCondLst>
                                        </p:cTn>
                                        <p:tgtEl>
                                          <p:spTgt spid="551"/>
                                        </p:tgtEl>
                                        <p:attrNameLst>
                                          <p:attrName>style.visibility</p:attrName>
                                        </p:attrNameLst>
                                      </p:cBhvr>
                                      <p:to>
                                        <p:strVal val="visible"/>
                                      </p:to>
                                    </p:set>
                                    <p:animEffect transition="in" filter="fade">
                                      <p:cBhvr>
                                        <p:cTn id="21" dur="1000"/>
                                        <p:tgtEl>
                                          <p:spTgt spid="551"/>
                                        </p:tgtEl>
                                      </p:cBhvr>
                                    </p:animEffect>
                                  </p:childTnLst>
                                </p:cTn>
                              </p:par>
                              <p:par>
                                <p:cTn id="22" presetID="10" presetClass="entr" presetSubtype="0" fill="hold" nodeType="withEffect">
                                  <p:stCondLst>
                                    <p:cond delay="0"/>
                                  </p:stCondLst>
                                  <p:childTnLst>
                                    <p:set>
                                      <p:cBhvr>
                                        <p:cTn id="23" dur="1" fill="hold">
                                          <p:stCondLst>
                                            <p:cond delay="0"/>
                                          </p:stCondLst>
                                        </p:cTn>
                                        <p:tgtEl>
                                          <p:spTgt spid="552"/>
                                        </p:tgtEl>
                                        <p:attrNameLst>
                                          <p:attrName>style.visibility</p:attrName>
                                        </p:attrNameLst>
                                      </p:cBhvr>
                                      <p:to>
                                        <p:strVal val="visible"/>
                                      </p:to>
                                    </p:set>
                                    <p:animEffect transition="in" filter="fade">
                                      <p:cBhvr>
                                        <p:cTn id="24" dur="1000"/>
                                        <p:tgtEl>
                                          <p:spTgt spid="55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536"/>
                                        </p:tgtEl>
                                        <p:attrNameLst>
                                          <p:attrName>style.visibility</p:attrName>
                                        </p:attrNameLst>
                                      </p:cBhvr>
                                      <p:to>
                                        <p:strVal val="visible"/>
                                      </p:to>
                                    </p:set>
                                    <p:animEffect transition="in" filter="fade">
                                      <p:cBhvr>
                                        <p:cTn id="29" dur="500"/>
                                        <p:tgtEl>
                                          <p:spTgt spid="536"/>
                                        </p:tgtEl>
                                      </p:cBhvr>
                                    </p:animEffect>
                                  </p:childTnLst>
                                </p:cTn>
                              </p:par>
                              <p:par>
                                <p:cTn id="30" presetID="10" presetClass="entr" presetSubtype="0" fill="hold" nodeType="withEffect">
                                  <p:stCondLst>
                                    <p:cond delay="0"/>
                                  </p:stCondLst>
                                  <p:childTnLst>
                                    <p:set>
                                      <p:cBhvr>
                                        <p:cTn id="31" dur="1" fill="hold">
                                          <p:stCondLst>
                                            <p:cond delay="0"/>
                                          </p:stCondLst>
                                        </p:cTn>
                                        <p:tgtEl>
                                          <p:spTgt spid="540"/>
                                        </p:tgtEl>
                                        <p:attrNameLst>
                                          <p:attrName>style.visibility</p:attrName>
                                        </p:attrNameLst>
                                      </p:cBhvr>
                                      <p:to>
                                        <p:strVal val="visible"/>
                                      </p:to>
                                    </p:set>
                                    <p:animEffect transition="in" filter="fade">
                                      <p:cBhvr>
                                        <p:cTn id="32" dur="500"/>
                                        <p:tgtEl>
                                          <p:spTgt spid="540"/>
                                        </p:tgtEl>
                                      </p:cBhvr>
                                    </p:animEffect>
                                  </p:childTnLst>
                                </p:cTn>
                              </p:par>
                              <p:par>
                                <p:cTn id="33" presetID="10" presetClass="entr" presetSubtype="0" fill="hold" nodeType="withEffect">
                                  <p:stCondLst>
                                    <p:cond delay="0"/>
                                  </p:stCondLst>
                                  <p:childTnLst>
                                    <p:set>
                                      <p:cBhvr>
                                        <p:cTn id="34" dur="1" fill="hold">
                                          <p:stCondLst>
                                            <p:cond delay="0"/>
                                          </p:stCondLst>
                                        </p:cTn>
                                        <p:tgtEl>
                                          <p:spTgt spid="541"/>
                                        </p:tgtEl>
                                        <p:attrNameLst>
                                          <p:attrName>style.visibility</p:attrName>
                                        </p:attrNameLst>
                                      </p:cBhvr>
                                      <p:to>
                                        <p:strVal val="visible"/>
                                      </p:to>
                                    </p:set>
                                    <p:animEffect transition="in" filter="fade">
                                      <p:cBhvr>
                                        <p:cTn id="35" dur="500"/>
                                        <p:tgtEl>
                                          <p:spTgt spid="541"/>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xit" presetSubtype="0" fill="hold" nodeType="clickEffect">
                                  <p:stCondLst>
                                    <p:cond delay="0"/>
                                  </p:stCondLst>
                                  <p:childTnLst>
                                    <p:animEffect transition="out" filter="fade">
                                      <p:cBhvr>
                                        <p:cTn id="39" dur="500"/>
                                        <p:tgtEl>
                                          <p:spTgt spid="541"/>
                                        </p:tgtEl>
                                      </p:cBhvr>
                                    </p:animEffect>
                                    <p:set>
                                      <p:cBhvr>
                                        <p:cTn id="40" dur="1" fill="hold">
                                          <p:stCondLst>
                                            <p:cond delay="500"/>
                                          </p:stCondLst>
                                        </p:cTn>
                                        <p:tgtEl>
                                          <p:spTgt spid="541"/>
                                        </p:tgtEl>
                                        <p:attrNameLst>
                                          <p:attrName>style.visibility</p:attrName>
                                        </p:attrNameLst>
                                      </p:cBhvr>
                                      <p:to>
                                        <p:strVal val="hidden"/>
                                      </p:to>
                                    </p:set>
                                  </p:childTnLst>
                                </p:cTn>
                              </p:par>
                              <p:par>
                                <p:cTn id="41" presetID="10" presetClass="exit" presetSubtype="0" fill="hold" nodeType="withEffect">
                                  <p:stCondLst>
                                    <p:cond delay="0"/>
                                  </p:stCondLst>
                                  <p:childTnLst>
                                    <p:animEffect transition="out" filter="fade">
                                      <p:cBhvr>
                                        <p:cTn id="42" dur="500"/>
                                        <p:tgtEl>
                                          <p:spTgt spid="540"/>
                                        </p:tgtEl>
                                      </p:cBhvr>
                                    </p:animEffect>
                                    <p:set>
                                      <p:cBhvr>
                                        <p:cTn id="43" dur="1" fill="hold">
                                          <p:stCondLst>
                                            <p:cond delay="500"/>
                                          </p:stCondLst>
                                        </p:cTn>
                                        <p:tgtEl>
                                          <p:spTgt spid="540"/>
                                        </p:tgtEl>
                                        <p:attrNameLst>
                                          <p:attrName>style.visibility</p:attrName>
                                        </p:attrNameLst>
                                      </p:cBhvr>
                                      <p:to>
                                        <p:strVal val="hidden"/>
                                      </p:to>
                                    </p:set>
                                  </p:childTnLst>
                                </p:cTn>
                              </p:par>
                              <p:par>
                                <p:cTn id="44" presetID="10" presetClass="exit" presetSubtype="0" fill="hold" nodeType="withEffect">
                                  <p:stCondLst>
                                    <p:cond delay="0"/>
                                  </p:stCondLst>
                                  <p:childTnLst>
                                    <p:animEffect transition="out" filter="fade">
                                      <p:cBhvr>
                                        <p:cTn id="45" dur="500"/>
                                        <p:tgtEl>
                                          <p:spTgt spid="536"/>
                                        </p:tgtEl>
                                      </p:cBhvr>
                                    </p:animEffect>
                                    <p:set>
                                      <p:cBhvr>
                                        <p:cTn id="46" dur="1" fill="hold">
                                          <p:stCondLst>
                                            <p:cond delay="500"/>
                                          </p:stCondLst>
                                        </p:cTn>
                                        <p:tgtEl>
                                          <p:spTgt spid="536"/>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543"/>
                                        </p:tgtEl>
                                        <p:attrNameLst>
                                          <p:attrName>style.visibility</p:attrName>
                                        </p:attrNameLst>
                                      </p:cBhvr>
                                      <p:to>
                                        <p:strVal val="visible"/>
                                      </p:to>
                                    </p:set>
                                    <p:animEffect transition="in" filter="fade">
                                      <p:cBhvr>
                                        <p:cTn id="51" dur="500"/>
                                        <p:tgtEl>
                                          <p:spTgt spid="543"/>
                                        </p:tgtEl>
                                      </p:cBhvr>
                                    </p:animEffect>
                                  </p:childTnLst>
                                </p:cTn>
                              </p:par>
                              <p:par>
                                <p:cTn id="52" presetID="10" presetClass="entr" presetSubtype="0" fill="hold" nodeType="withEffect">
                                  <p:stCondLst>
                                    <p:cond delay="0"/>
                                  </p:stCondLst>
                                  <p:childTnLst>
                                    <p:set>
                                      <p:cBhvr>
                                        <p:cTn id="53" dur="1" fill="hold">
                                          <p:stCondLst>
                                            <p:cond delay="0"/>
                                          </p:stCondLst>
                                        </p:cTn>
                                        <p:tgtEl>
                                          <p:spTgt spid="544"/>
                                        </p:tgtEl>
                                        <p:attrNameLst>
                                          <p:attrName>style.visibility</p:attrName>
                                        </p:attrNameLst>
                                      </p:cBhvr>
                                      <p:to>
                                        <p:strVal val="visible"/>
                                      </p:to>
                                    </p:set>
                                    <p:animEffect transition="in" filter="fade">
                                      <p:cBhvr>
                                        <p:cTn id="54" dur="500"/>
                                        <p:tgtEl>
                                          <p:spTgt spid="544"/>
                                        </p:tgtEl>
                                      </p:cBhvr>
                                    </p:animEffect>
                                  </p:childTnLst>
                                </p:cTn>
                              </p:par>
                              <p:par>
                                <p:cTn id="55" presetID="10" presetClass="entr" presetSubtype="0" fill="hold" nodeType="withEffect">
                                  <p:stCondLst>
                                    <p:cond delay="0"/>
                                  </p:stCondLst>
                                  <p:childTnLst>
                                    <p:set>
                                      <p:cBhvr>
                                        <p:cTn id="56" dur="1" fill="hold">
                                          <p:stCondLst>
                                            <p:cond delay="0"/>
                                          </p:stCondLst>
                                        </p:cTn>
                                        <p:tgtEl>
                                          <p:spTgt spid="545"/>
                                        </p:tgtEl>
                                        <p:attrNameLst>
                                          <p:attrName>style.visibility</p:attrName>
                                        </p:attrNameLst>
                                      </p:cBhvr>
                                      <p:to>
                                        <p:strVal val="visible"/>
                                      </p:to>
                                    </p:set>
                                    <p:animEffect transition="in" filter="fade">
                                      <p:cBhvr>
                                        <p:cTn id="57" dur="500"/>
                                        <p:tgtEl>
                                          <p:spTgt spid="545"/>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549"/>
                                        </p:tgtEl>
                                        <p:attrNameLst>
                                          <p:attrName>style.visibility</p:attrName>
                                        </p:attrNameLst>
                                      </p:cBhvr>
                                      <p:to>
                                        <p:strVal val="visible"/>
                                      </p:to>
                                    </p:set>
                                    <p:animEffect transition="in" filter="fade">
                                      <p:cBhvr>
                                        <p:cTn id="62" dur="500"/>
                                        <p:tgtEl>
                                          <p:spTgt spid="549"/>
                                        </p:tgtEl>
                                      </p:cBhvr>
                                    </p:animEffect>
                                  </p:childTnLst>
                                </p:cTn>
                              </p:par>
                              <p:par>
                                <p:cTn id="63" presetID="10" presetClass="entr" presetSubtype="0" fill="hold" nodeType="withEffect">
                                  <p:stCondLst>
                                    <p:cond delay="0"/>
                                  </p:stCondLst>
                                  <p:childTnLst>
                                    <p:set>
                                      <p:cBhvr>
                                        <p:cTn id="64" dur="1" fill="hold">
                                          <p:stCondLst>
                                            <p:cond delay="0"/>
                                          </p:stCondLst>
                                        </p:cTn>
                                        <p:tgtEl>
                                          <p:spTgt spid="548"/>
                                        </p:tgtEl>
                                        <p:attrNameLst>
                                          <p:attrName>style.visibility</p:attrName>
                                        </p:attrNameLst>
                                      </p:cBhvr>
                                      <p:to>
                                        <p:strVal val="visible"/>
                                      </p:to>
                                    </p:set>
                                    <p:animEffect transition="in" filter="fade">
                                      <p:cBhvr>
                                        <p:cTn id="65" dur="500"/>
                                        <p:tgtEl>
                                          <p:spTgt spid="548"/>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xit" presetSubtype="0" fill="hold" nodeType="clickEffect">
                                  <p:stCondLst>
                                    <p:cond delay="0"/>
                                  </p:stCondLst>
                                  <p:childTnLst>
                                    <p:animEffect transition="out" filter="fade">
                                      <p:cBhvr>
                                        <p:cTn id="69" dur="1000"/>
                                        <p:tgtEl>
                                          <p:spTgt spid="549"/>
                                        </p:tgtEl>
                                      </p:cBhvr>
                                    </p:animEffect>
                                    <p:set>
                                      <p:cBhvr>
                                        <p:cTn id="70" dur="1" fill="hold">
                                          <p:stCondLst>
                                            <p:cond delay="1000"/>
                                          </p:stCondLst>
                                        </p:cTn>
                                        <p:tgtEl>
                                          <p:spTgt spid="54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cxnSp>
        <p:nvCxnSpPr>
          <p:cNvPr id="557" name="Google Shape;557;p62"/>
          <p:cNvCxnSpPr/>
          <p:nvPr/>
        </p:nvCxnSpPr>
        <p:spPr>
          <a:xfrm>
            <a:off x="5314198" y="1000286"/>
            <a:ext cx="1401900" cy="1048800"/>
          </a:xfrm>
          <a:prstGeom prst="straightConnector1">
            <a:avLst/>
          </a:prstGeom>
          <a:noFill/>
          <a:ln w="19050" cap="flat" cmpd="sng">
            <a:solidFill>
              <a:srgbClr val="000000"/>
            </a:solidFill>
            <a:prstDash val="solid"/>
            <a:round/>
            <a:headEnd type="triangle" w="med" len="med"/>
            <a:tailEnd type="triangle" w="med" len="med"/>
          </a:ln>
        </p:spPr>
      </p:cxnSp>
      <p:pic>
        <p:nvPicPr>
          <p:cNvPr id="558" name="Google Shape;558;p62" descr="database.png"/>
          <p:cNvPicPr preferRelativeResize="0"/>
          <p:nvPr/>
        </p:nvPicPr>
        <p:blipFill rotWithShape="1">
          <a:blip r:embed="rId3">
            <a:alphaModFix/>
          </a:blip>
          <a:srcRect l="7338" r="7329"/>
          <a:stretch/>
        </p:blipFill>
        <p:spPr>
          <a:xfrm>
            <a:off x="6827935" y="2270425"/>
            <a:ext cx="520800" cy="610200"/>
          </a:xfrm>
          <a:prstGeom prst="rect">
            <a:avLst/>
          </a:prstGeom>
          <a:noFill/>
          <a:ln>
            <a:noFill/>
          </a:ln>
        </p:spPr>
      </p:pic>
      <p:pic>
        <p:nvPicPr>
          <p:cNvPr id="559" name="Google Shape;559;p62"/>
          <p:cNvPicPr preferRelativeResize="0"/>
          <p:nvPr/>
        </p:nvPicPr>
        <p:blipFill rotWithShape="1">
          <a:blip r:embed="rId4">
            <a:alphaModFix/>
          </a:blip>
          <a:srcRect/>
          <a:stretch/>
        </p:blipFill>
        <p:spPr>
          <a:xfrm>
            <a:off x="1322654" y="1688090"/>
            <a:ext cx="1043400" cy="240000"/>
          </a:xfrm>
          <a:prstGeom prst="rect">
            <a:avLst/>
          </a:prstGeom>
          <a:noFill/>
          <a:ln>
            <a:noFill/>
          </a:ln>
        </p:spPr>
      </p:pic>
      <p:pic>
        <p:nvPicPr>
          <p:cNvPr id="560" name="Google Shape;560;p62"/>
          <p:cNvPicPr preferRelativeResize="0"/>
          <p:nvPr/>
        </p:nvPicPr>
        <p:blipFill rotWithShape="1">
          <a:blip r:embed="rId5">
            <a:alphaModFix/>
          </a:blip>
          <a:srcRect/>
          <a:stretch/>
        </p:blipFill>
        <p:spPr>
          <a:xfrm>
            <a:off x="6668874" y="1000286"/>
            <a:ext cx="802800" cy="677700"/>
          </a:xfrm>
          <a:prstGeom prst="rect">
            <a:avLst/>
          </a:prstGeom>
          <a:noFill/>
          <a:ln>
            <a:noFill/>
          </a:ln>
        </p:spPr>
      </p:pic>
      <p:cxnSp>
        <p:nvCxnSpPr>
          <p:cNvPr id="561" name="Google Shape;561;p62"/>
          <p:cNvCxnSpPr/>
          <p:nvPr/>
        </p:nvCxnSpPr>
        <p:spPr>
          <a:xfrm>
            <a:off x="5329720" y="1826197"/>
            <a:ext cx="1351800" cy="564000"/>
          </a:xfrm>
          <a:prstGeom prst="straightConnector1">
            <a:avLst/>
          </a:prstGeom>
          <a:noFill/>
          <a:ln w="19050" cap="flat" cmpd="sng">
            <a:solidFill>
              <a:srgbClr val="000000"/>
            </a:solidFill>
            <a:prstDash val="solid"/>
            <a:round/>
            <a:headEnd type="triangle" w="med" len="med"/>
            <a:tailEnd type="triangle" w="med" len="med"/>
          </a:ln>
        </p:spPr>
      </p:cxnSp>
      <p:cxnSp>
        <p:nvCxnSpPr>
          <p:cNvPr id="562" name="Google Shape;562;p62"/>
          <p:cNvCxnSpPr/>
          <p:nvPr/>
        </p:nvCxnSpPr>
        <p:spPr>
          <a:xfrm>
            <a:off x="5364272" y="2795729"/>
            <a:ext cx="1254900" cy="0"/>
          </a:xfrm>
          <a:prstGeom prst="straightConnector1">
            <a:avLst/>
          </a:prstGeom>
          <a:noFill/>
          <a:ln w="19050" cap="flat" cmpd="sng">
            <a:solidFill>
              <a:srgbClr val="000000"/>
            </a:solidFill>
            <a:prstDash val="solid"/>
            <a:round/>
            <a:headEnd type="triangle" w="med" len="med"/>
            <a:tailEnd type="triangle" w="med" len="med"/>
          </a:ln>
        </p:spPr>
      </p:cxnSp>
      <p:cxnSp>
        <p:nvCxnSpPr>
          <p:cNvPr id="563" name="Google Shape;563;p62"/>
          <p:cNvCxnSpPr/>
          <p:nvPr/>
        </p:nvCxnSpPr>
        <p:spPr>
          <a:xfrm>
            <a:off x="2500655" y="1795358"/>
            <a:ext cx="1254900" cy="0"/>
          </a:xfrm>
          <a:prstGeom prst="straightConnector1">
            <a:avLst/>
          </a:prstGeom>
          <a:noFill/>
          <a:ln w="19050" cap="flat" cmpd="sng">
            <a:solidFill>
              <a:srgbClr val="000000"/>
            </a:solidFill>
            <a:prstDash val="solid"/>
            <a:round/>
            <a:headEnd type="none" w="sm" len="sm"/>
            <a:tailEnd type="triangle" w="med" len="med"/>
          </a:ln>
        </p:spPr>
      </p:cxnSp>
      <p:cxnSp>
        <p:nvCxnSpPr>
          <p:cNvPr id="564" name="Google Shape;564;p62"/>
          <p:cNvCxnSpPr/>
          <p:nvPr/>
        </p:nvCxnSpPr>
        <p:spPr>
          <a:xfrm rot="10800000" flipH="1">
            <a:off x="5364272" y="1677929"/>
            <a:ext cx="1254900" cy="1117800"/>
          </a:xfrm>
          <a:prstGeom prst="straightConnector1">
            <a:avLst/>
          </a:prstGeom>
          <a:noFill/>
          <a:ln w="19050" cap="flat" cmpd="sng">
            <a:solidFill>
              <a:srgbClr val="000000"/>
            </a:solidFill>
            <a:prstDash val="solid"/>
            <a:round/>
            <a:headEnd type="triangle" w="med" len="med"/>
            <a:tailEnd type="triangle" w="med" len="med"/>
          </a:ln>
        </p:spPr>
      </p:cxnSp>
      <p:cxnSp>
        <p:nvCxnSpPr>
          <p:cNvPr id="565" name="Google Shape;565;p62"/>
          <p:cNvCxnSpPr/>
          <p:nvPr/>
        </p:nvCxnSpPr>
        <p:spPr>
          <a:xfrm rot="10800000" flipH="1">
            <a:off x="5329720" y="1404097"/>
            <a:ext cx="1289400" cy="422100"/>
          </a:xfrm>
          <a:prstGeom prst="straightConnector1">
            <a:avLst/>
          </a:prstGeom>
          <a:noFill/>
          <a:ln w="19050" cap="flat" cmpd="sng">
            <a:solidFill>
              <a:srgbClr val="000000"/>
            </a:solidFill>
            <a:prstDash val="solid"/>
            <a:round/>
            <a:headEnd type="triangle" w="med" len="med"/>
            <a:tailEnd type="triangle" w="med" len="med"/>
          </a:ln>
        </p:spPr>
      </p:cxnSp>
      <p:cxnSp>
        <p:nvCxnSpPr>
          <p:cNvPr id="566" name="Google Shape;566;p62"/>
          <p:cNvCxnSpPr/>
          <p:nvPr/>
        </p:nvCxnSpPr>
        <p:spPr>
          <a:xfrm>
            <a:off x="5314198" y="822485"/>
            <a:ext cx="1367400" cy="383400"/>
          </a:xfrm>
          <a:prstGeom prst="straightConnector1">
            <a:avLst/>
          </a:prstGeom>
          <a:noFill/>
          <a:ln w="19050" cap="flat" cmpd="sng">
            <a:solidFill>
              <a:srgbClr val="000000"/>
            </a:solidFill>
            <a:prstDash val="solid"/>
            <a:round/>
            <a:headEnd type="triangle" w="med" len="med"/>
            <a:tailEnd type="triangle" w="med" len="med"/>
          </a:ln>
        </p:spPr>
      </p:cxnSp>
      <p:cxnSp>
        <p:nvCxnSpPr>
          <p:cNvPr id="567" name="Google Shape;567;p62"/>
          <p:cNvCxnSpPr/>
          <p:nvPr/>
        </p:nvCxnSpPr>
        <p:spPr>
          <a:xfrm rot="10800000" flipH="1">
            <a:off x="2500655" y="896858"/>
            <a:ext cx="1254900" cy="898500"/>
          </a:xfrm>
          <a:prstGeom prst="straightConnector1">
            <a:avLst/>
          </a:prstGeom>
          <a:noFill/>
          <a:ln w="19050" cap="flat" cmpd="sng">
            <a:solidFill>
              <a:srgbClr val="000000"/>
            </a:solidFill>
            <a:prstDash val="solid"/>
            <a:round/>
            <a:headEnd type="none" w="sm" len="sm"/>
            <a:tailEnd type="triangle" w="med" len="med"/>
          </a:ln>
        </p:spPr>
      </p:cxnSp>
      <p:cxnSp>
        <p:nvCxnSpPr>
          <p:cNvPr id="568" name="Google Shape;568;p62"/>
          <p:cNvCxnSpPr/>
          <p:nvPr/>
        </p:nvCxnSpPr>
        <p:spPr>
          <a:xfrm>
            <a:off x="2500655" y="1795358"/>
            <a:ext cx="1254900" cy="1000500"/>
          </a:xfrm>
          <a:prstGeom prst="straightConnector1">
            <a:avLst/>
          </a:prstGeom>
          <a:noFill/>
          <a:ln w="19050" cap="flat" cmpd="sng">
            <a:solidFill>
              <a:srgbClr val="000000"/>
            </a:solidFill>
            <a:prstDash val="solid"/>
            <a:round/>
            <a:headEnd type="none" w="sm" len="sm"/>
            <a:tailEnd type="triangle" w="med" len="med"/>
          </a:ln>
        </p:spPr>
      </p:cxnSp>
      <p:sp>
        <p:nvSpPr>
          <p:cNvPr id="569" name="Google Shape;569;p62"/>
          <p:cNvSpPr/>
          <p:nvPr/>
        </p:nvSpPr>
        <p:spPr>
          <a:xfrm rot="5400000">
            <a:off x="4103700" y="494842"/>
            <a:ext cx="586800" cy="6149100"/>
          </a:xfrm>
          <a:prstGeom prst="rightBrace">
            <a:avLst>
              <a:gd name="adj1" fmla="val 8333"/>
              <a:gd name="adj2" fmla="val 50000"/>
            </a:avLst>
          </a:prstGeom>
          <a:noFill/>
          <a:ln w="2540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dk1"/>
              </a:solidFill>
              <a:latin typeface="Montserrat"/>
              <a:ea typeface="Montserrat"/>
              <a:cs typeface="Montserrat"/>
              <a:sym typeface="Montserrat"/>
            </a:endParaRPr>
          </a:p>
        </p:txBody>
      </p:sp>
      <p:sp>
        <p:nvSpPr>
          <p:cNvPr id="570" name="Google Shape;570;p62"/>
          <p:cNvSpPr txBox="1"/>
          <p:nvPr/>
        </p:nvSpPr>
        <p:spPr>
          <a:xfrm>
            <a:off x="4028925" y="751450"/>
            <a:ext cx="1011900" cy="383400"/>
          </a:xfrm>
          <a:prstGeom prst="rect">
            <a:avLst/>
          </a:prstGeom>
          <a:solidFill>
            <a:srgbClr val="2388DB"/>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Service</a:t>
            </a:r>
            <a:endParaRPr>
              <a:solidFill>
                <a:srgbClr val="FFFFFF"/>
              </a:solidFill>
            </a:endParaRPr>
          </a:p>
        </p:txBody>
      </p:sp>
      <p:sp>
        <p:nvSpPr>
          <p:cNvPr id="571" name="Google Shape;571;p62"/>
          <p:cNvSpPr txBox="1"/>
          <p:nvPr/>
        </p:nvSpPr>
        <p:spPr>
          <a:xfrm>
            <a:off x="4028913" y="1616400"/>
            <a:ext cx="1011900" cy="383400"/>
          </a:xfrm>
          <a:prstGeom prst="rect">
            <a:avLst/>
          </a:prstGeom>
          <a:solidFill>
            <a:srgbClr val="2388DB"/>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Service</a:t>
            </a:r>
            <a:endParaRPr>
              <a:solidFill>
                <a:srgbClr val="FFFFFF"/>
              </a:solidFill>
            </a:endParaRPr>
          </a:p>
        </p:txBody>
      </p:sp>
      <p:sp>
        <p:nvSpPr>
          <p:cNvPr id="572" name="Google Shape;572;p62"/>
          <p:cNvSpPr txBox="1"/>
          <p:nvPr/>
        </p:nvSpPr>
        <p:spPr>
          <a:xfrm>
            <a:off x="4028913" y="2481350"/>
            <a:ext cx="1011900" cy="383400"/>
          </a:xfrm>
          <a:prstGeom prst="rect">
            <a:avLst/>
          </a:prstGeom>
          <a:solidFill>
            <a:srgbClr val="2388DB"/>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Service</a:t>
            </a:r>
            <a:endParaRPr>
              <a:solidFill>
                <a:srgbClr val="FFFFFF"/>
              </a:solidFill>
            </a:endParaRPr>
          </a:p>
        </p:txBody>
      </p:sp>
      <p:sp>
        <p:nvSpPr>
          <p:cNvPr id="573" name="Google Shape;573;p62"/>
          <p:cNvSpPr txBox="1"/>
          <p:nvPr/>
        </p:nvSpPr>
        <p:spPr>
          <a:xfrm>
            <a:off x="1127953" y="4020186"/>
            <a:ext cx="6552900" cy="7155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2100" b="1">
                <a:solidFill>
                  <a:schemeClr val="dk1"/>
                </a:solidFill>
                <a:latin typeface="Montserrat"/>
                <a:ea typeface="Montserrat"/>
                <a:cs typeface="Montserrat"/>
                <a:sym typeface="Montserrat"/>
              </a:rPr>
              <a:t>Orchestrate Services with Docker Compose</a:t>
            </a:r>
            <a:endParaRPr sz="1100"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67"/>
                                        </p:tgtEl>
                                        <p:attrNameLst>
                                          <p:attrName>style.visibility</p:attrName>
                                        </p:attrNameLst>
                                      </p:cBhvr>
                                      <p:to>
                                        <p:strVal val="visible"/>
                                      </p:to>
                                    </p:set>
                                    <p:animEffect transition="in" filter="fade">
                                      <p:cBhvr>
                                        <p:cTn id="7" dur="500"/>
                                        <p:tgtEl>
                                          <p:spTgt spid="567"/>
                                        </p:tgtEl>
                                      </p:cBhvr>
                                    </p:animEffect>
                                  </p:childTnLst>
                                </p:cTn>
                              </p:par>
                              <p:par>
                                <p:cTn id="8" presetID="10" presetClass="entr" presetSubtype="0" fill="hold" nodeType="withEffect">
                                  <p:stCondLst>
                                    <p:cond delay="0"/>
                                  </p:stCondLst>
                                  <p:childTnLst>
                                    <p:set>
                                      <p:cBhvr>
                                        <p:cTn id="9" dur="1" fill="hold">
                                          <p:stCondLst>
                                            <p:cond delay="0"/>
                                          </p:stCondLst>
                                        </p:cTn>
                                        <p:tgtEl>
                                          <p:spTgt spid="563"/>
                                        </p:tgtEl>
                                        <p:attrNameLst>
                                          <p:attrName>style.visibility</p:attrName>
                                        </p:attrNameLst>
                                      </p:cBhvr>
                                      <p:to>
                                        <p:strVal val="visible"/>
                                      </p:to>
                                    </p:set>
                                    <p:animEffect transition="in" filter="fade">
                                      <p:cBhvr>
                                        <p:cTn id="10" dur="500"/>
                                        <p:tgtEl>
                                          <p:spTgt spid="563"/>
                                        </p:tgtEl>
                                      </p:cBhvr>
                                    </p:animEffect>
                                  </p:childTnLst>
                                </p:cTn>
                              </p:par>
                              <p:par>
                                <p:cTn id="11" presetID="10" presetClass="entr" presetSubtype="0" fill="hold" nodeType="withEffect">
                                  <p:stCondLst>
                                    <p:cond delay="0"/>
                                  </p:stCondLst>
                                  <p:childTnLst>
                                    <p:set>
                                      <p:cBhvr>
                                        <p:cTn id="12" dur="1" fill="hold">
                                          <p:stCondLst>
                                            <p:cond delay="0"/>
                                          </p:stCondLst>
                                        </p:cTn>
                                        <p:tgtEl>
                                          <p:spTgt spid="568"/>
                                        </p:tgtEl>
                                        <p:attrNameLst>
                                          <p:attrName>style.visibility</p:attrName>
                                        </p:attrNameLst>
                                      </p:cBhvr>
                                      <p:to>
                                        <p:strVal val="visible"/>
                                      </p:to>
                                    </p:set>
                                    <p:animEffect transition="in" filter="fade">
                                      <p:cBhvr>
                                        <p:cTn id="13" dur="500"/>
                                        <p:tgtEl>
                                          <p:spTgt spid="56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70"/>
                                        </p:tgtEl>
                                        <p:attrNameLst>
                                          <p:attrName>style.visibility</p:attrName>
                                        </p:attrNameLst>
                                      </p:cBhvr>
                                      <p:to>
                                        <p:strVal val="visible"/>
                                      </p:to>
                                    </p:set>
                                    <p:animEffect transition="in" filter="fade">
                                      <p:cBhvr>
                                        <p:cTn id="18" dur="1000"/>
                                        <p:tgtEl>
                                          <p:spTgt spid="570"/>
                                        </p:tgtEl>
                                      </p:cBhvr>
                                    </p:animEffect>
                                  </p:childTnLst>
                                </p:cTn>
                              </p:par>
                              <p:par>
                                <p:cTn id="19" presetID="10" presetClass="entr" presetSubtype="0" fill="hold" nodeType="withEffect">
                                  <p:stCondLst>
                                    <p:cond delay="0"/>
                                  </p:stCondLst>
                                  <p:childTnLst>
                                    <p:set>
                                      <p:cBhvr>
                                        <p:cTn id="20" dur="1" fill="hold">
                                          <p:stCondLst>
                                            <p:cond delay="0"/>
                                          </p:stCondLst>
                                        </p:cTn>
                                        <p:tgtEl>
                                          <p:spTgt spid="571"/>
                                        </p:tgtEl>
                                        <p:attrNameLst>
                                          <p:attrName>style.visibility</p:attrName>
                                        </p:attrNameLst>
                                      </p:cBhvr>
                                      <p:to>
                                        <p:strVal val="visible"/>
                                      </p:to>
                                    </p:set>
                                    <p:animEffect transition="in" filter="fade">
                                      <p:cBhvr>
                                        <p:cTn id="21" dur="1000"/>
                                        <p:tgtEl>
                                          <p:spTgt spid="571"/>
                                        </p:tgtEl>
                                      </p:cBhvr>
                                    </p:animEffect>
                                  </p:childTnLst>
                                </p:cTn>
                              </p:par>
                              <p:par>
                                <p:cTn id="22" presetID="10" presetClass="entr" presetSubtype="0" fill="hold" nodeType="withEffect">
                                  <p:stCondLst>
                                    <p:cond delay="0"/>
                                  </p:stCondLst>
                                  <p:childTnLst>
                                    <p:set>
                                      <p:cBhvr>
                                        <p:cTn id="23" dur="1" fill="hold">
                                          <p:stCondLst>
                                            <p:cond delay="0"/>
                                          </p:stCondLst>
                                        </p:cTn>
                                        <p:tgtEl>
                                          <p:spTgt spid="572"/>
                                        </p:tgtEl>
                                        <p:attrNameLst>
                                          <p:attrName>style.visibility</p:attrName>
                                        </p:attrNameLst>
                                      </p:cBhvr>
                                      <p:to>
                                        <p:strVal val="visible"/>
                                      </p:to>
                                    </p:set>
                                    <p:animEffect transition="in" filter="fade">
                                      <p:cBhvr>
                                        <p:cTn id="24" dur="1000"/>
                                        <p:tgtEl>
                                          <p:spTgt spid="57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557"/>
                                        </p:tgtEl>
                                        <p:attrNameLst>
                                          <p:attrName>style.visibility</p:attrName>
                                        </p:attrNameLst>
                                      </p:cBhvr>
                                      <p:to>
                                        <p:strVal val="visible"/>
                                      </p:to>
                                    </p:set>
                                    <p:animEffect transition="in" filter="fade">
                                      <p:cBhvr>
                                        <p:cTn id="29" dur="500"/>
                                        <p:tgtEl>
                                          <p:spTgt spid="557"/>
                                        </p:tgtEl>
                                      </p:cBhvr>
                                    </p:animEffect>
                                  </p:childTnLst>
                                </p:cTn>
                              </p:par>
                              <p:par>
                                <p:cTn id="30" presetID="10" presetClass="entr" presetSubtype="0" fill="hold" nodeType="withEffect">
                                  <p:stCondLst>
                                    <p:cond delay="0"/>
                                  </p:stCondLst>
                                  <p:childTnLst>
                                    <p:set>
                                      <p:cBhvr>
                                        <p:cTn id="31" dur="1" fill="hold">
                                          <p:stCondLst>
                                            <p:cond delay="0"/>
                                          </p:stCondLst>
                                        </p:cTn>
                                        <p:tgtEl>
                                          <p:spTgt spid="561"/>
                                        </p:tgtEl>
                                        <p:attrNameLst>
                                          <p:attrName>style.visibility</p:attrName>
                                        </p:attrNameLst>
                                      </p:cBhvr>
                                      <p:to>
                                        <p:strVal val="visible"/>
                                      </p:to>
                                    </p:set>
                                    <p:animEffect transition="in" filter="fade">
                                      <p:cBhvr>
                                        <p:cTn id="32" dur="500"/>
                                        <p:tgtEl>
                                          <p:spTgt spid="561"/>
                                        </p:tgtEl>
                                      </p:cBhvr>
                                    </p:animEffect>
                                  </p:childTnLst>
                                </p:cTn>
                              </p:par>
                              <p:par>
                                <p:cTn id="33" presetID="10" presetClass="entr" presetSubtype="0" fill="hold" nodeType="withEffect">
                                  <p:stCondLst>
                                    <p:cond delay="0"/>
                                  </p:stCondLst>
                                  <p:childTnLst>
                                    <p:set>
                                      <p:cBhvr>
                                        <p:cTn id="34" dur="1" fill="hold">
                                          <p:stCondLst>
                                            <p:cond delay="0"/>
                                          </p:stCondLst>
                                        </p:cTn>
                                        <p:tgtEl>
                                          <p:spTgt spid="562"/>
                                        </p:tgtEl>
                                        <p:attrNameLst>
                                          <p:attrName>style.visibility</p:attrName>
                                        </p:attrNameLst>
                                      </p:cBhvr>
                                      <p:to>
                                        <p:strVal val="visible"/>
                                      </p:to>
                                    </p:set>
                                    <p:animEffect transition="in" filter="fade">
                                      <p:cBhvr>
                                        <p:cTn id="35" dur="500"/>
                                        <p:tgtEl>
                                          <p:spTgt spid="562"/>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xit" presetSubtype="0" fill="hold" nodeType="clickEffect">
                                  <p:stCondLst>
                                    <p:cond delay="0"/>
                                  </p:stCondLst>
                                  <p:childTnLst>
                                    <p:animEffect transition="out" filter="fade">
                                      <p:cBhvr>
                                        <p:cTn id="39" dur="500"/>
                                        <p:tgtEl>
                                          <p:spTgt spid="562"/>
                                        </p:tgtEl>
                                      </p:cBhvr>
                                    </p:animEffect>
                                    <p:set>
                                      <p:cBhvr>
                                        <p:cTn id="40" dur="1" fill="hold">
                                          <p:stCondLst>
                                            <p:cond delay="500"/>
                                          </p:stCondLst>
                                        </p:cTn>
                                        <p:tgtEl>
                                          <p:spTgt spid="562"/>
                                        </p:tgtEl>
                                        <p:attrNameLst>
                                          <p:attrName>style.visibility</p:attrName>
                                        </p:attrNameLst>
                                      </p:cBhvr>
                                      <p:to>
                                        <p:strVal val="hidden"/>
                                      </p:to>
                                    </p:set>
                                  </p:childTnLst>
                                </p:cTn>
                              </p:par>
                              <p:par>
                                <p:cTn id="41" presetID="10" presetClass="exit" presetSubtype="0" fill="hold" nodeType="withEffect">
                                  <p:stCondLst>
                                    <p:cond delay="0"/>
                                  </p:stCondLst>
                                  <p:childTnLst>
                                    <p:animEffect transition="out" filter="fade">
                                      <p:cBhvr>
                                        <p:cTn id="42" dur="500"/>
                                        <p:tgtEl>
                                          <p:spTgt spid="561"/>
                                        </p:tgtEl>
                                      </p:cBhvr>
                                    </p:animEffect>
                                    <p:set>
                                      <p:cBhvr>
                                        <p:cTn id="43" dur="1" fill="hold">
                                          <p:stCondLst>
                                            <p:cond delay="500"/>
                                          </p:stCondLst>
                                        </p:cTn>
                                        <p:tgtEl>
                                          <p:spTgt spid="561"/>
                                        </p:tgtEl>
                                        <p:attrNameLst>
                                          <p:attrName>style.visibility</p:attrName>
                                        </p:attrNameLst>
                                      </p:cBhvr>
                                      <p:to>
                                        <p:strVal val="hidden"/>
                                      </p:to>
                                    </p:set>
                                  </p:childTnLst>
                                </p:cTn>
                              </p:par>
                              <p:par>
                                <p:cTn id="44" presetID="10" presetClass="exit" presetSubtype="0" fill="hold" nodeType="withEffect">
                                  <p:stCondLst>
                                    <p:cond delay="0"/>
                                  </p:stCondLst>
                                  <p:childTnLst>
                                    <p:animEffect transition="out" filter="fade">
                                      <p:cBhvr>
                                        <p:cTn id="45" dur="500"/>
                                        <p:tgtEl>
                                          <p:spTgt spid="557"/>
                                        </p:tgtEl>
                                      </p:cBhvr>
                                    </p:animEffect>
                                    <p:set>
                                      <p:cBhvr>
                                        <p:cTn id="46" dur="1" fill="hold">
                                          <p:stCondLst>
                                            <p:cond delay="500"/>
                                          </p:stCondLst>
                                        </p:cTn>
                                        <p:tgtEl>
                                          <p:spTgt spid="557"/>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564"/>
                                        </p:tgtEl>
                                        <p:attrNameLst>
                                          <p:attrName>style.visibility</p:attrName>
                                        </p:attrNameLst>
                                      </p:cBhvr>
                                      <p:to>
                                        <p:strVal val="visible"/>
                                      </p:to>
                                    </p:set>
                                    <p:animEffect transition="in" filter="fade">
                                      <p:cBhvr>
                                        <p:cTn id="51" dur="500"/>
                                        <p:tgtEl>
                                          <p:spTgt spid="564"/>
                                        </p:tgtEl>
                                      </p:cBhvr>
                                    </p:animEffect>
                                  </p:childTnLst>
                                </p:cTn>
                              </p:par>
                              <p:par>
                                <p:cTn id="52" presetID="10" presetClass="entr" presetSubtype="0" fill="hold" nodeType="withEffect">
                                  <p:stCondLst>
                                    <p:cond delay="0"/>
                                  </p:stCondLst>
                                  <p:childTnLst>
                                    <p:set>
                                      <p:cBhvr>
                                        <p:cTn id="53" dur="1" fill="hold">
                                          <p:stCondLst>
                                            <p:cond delay="0"/>
                                          </p:stCondLst>
                                        </p:cTn>
                                        <p:tgtEl>
                                          <p:spTgt spid="565"/>
                                        </p:tgtEl>
                                        <p:attrNameLst>
                                          <p:attrName>style.visibility</p:attrName>
                                        </p:attrNameLst>
                                      </p:cBhvr>
                                      <p:to>
                                        <p:strVal val="visible"/>
                                      </p:to>
                                    </p:set>
                                    <p:animEffect transition="in" filter="fade">
                                      <p:cBhvr>
                                        <p:cTn id="54" dur="500"/>
                                        <p:tgtEl>
                                          <p:spTgt spid="565"/>
                                        </p:tgtEl>
                                      </p:cBhvr>
                                    </p:animEffect>
                                  </p:childTnLst>
                                </p:cTn>
                              </p:par>
                              <p:par>
                                <p:cTn id="55" presetID="10" presetClass="entr" presetSubtype="0" fill="hold" nodeType="withEffect">
                                  <p:stCondLst>
                                    <p:cond delay="0"/>
                                  </p:stCondLst>
                                  <p:childTnLst>
                                    <p:set>
                                      <p:cBhvr>
                                        <p:cTn id="56" dur="1" fill="hold">
                                          <p:stCondLst>
                                            <p:cond delay="0"/>
                                          </p:stCondLst>
                                        </p:cTn>
                                        <p:tgtEl>
                                          <p:spTgt spid="566"/>
                                        </p:tgtEl>
                                        <p:attrNameLst>
                                          <p:attrName>style.visibility</p:attrName>
                                        </p:attrNameLst>
                                      </p:cBhvr>
                                      <p:to>
                                        <p:strVal val="visible"/>
                                      </p:to>
                                    </p:set>
                                    <p:animEffect transition="in" filter="fade">
                                      <p:cBhvr>
                                        <p:cTn id="57" dur="500"/>
                                        <p:tgtEl>
                                          <p:spTgt spid="566"/>
                                        </p:tgtEl>
                                      </p:cBhvr>
                                    </p:animEffect>
                                  </p:childTnLst>
                                </p:cTn>
                              </p:par>
                              <p:par>
                                <p:cTn id="58" presetID="10" presetClass="entr" presetSubtype="0" fill="hold" nodeType="withEffect">
                                  <p:stCondLst>
                                    <p:cond delay="0"/>
                                  </p:stCondLst>
                                  <p:childTnLst>
                                    <p:set>
                                      <p:cBhvr>
                                        <p:cTn id="59" dur="1" fill="hold">
                                          <p:stCondLst>
                                            <p:cond delay="0"/>
                                          </p:stCondLst>
                                        </p:cTn>
                                        <p:tgtEl>
                                          <p:spTgt spid="569"/>
                                        </p:tgtEl>
                                        <p:attrNameLst>
                                          <p:attrName>style.visibility</p:attrName>
                                        </p:attrNameLst>
                                      </p:cBhvr>
                                      <p:to>
                                        <p:strVal val="visible"/>
                                      </p:to>
                                    </p:set>
                                    <p:animEffect transition="in" filter="fade">
                                      <p:cBhvr>
                                        <p:cTn id="60" dur="500"/>
                                        <p:tgtEl>
                                          <p:spTgt spid="5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cxnSp>
        <p:nvCxnSpPr>
          <p:cNvPr id="579" name="Google Shape;579;p63"/>
          <p:cNvCxnSpPr/>
          <p:nvPr/>
        </p:nvCxnSpPr>
        <p:spPr>
          <a:xfrm>
            <a:off x="3737610" y="2722054"/>
            <a:ext cx="1420800" cy="0"/>
          </a:xfrm>
          <a:prstGeom prst="straightConnector1">
            <a:avLst/>
          </a:prstGeom>
          <a:noFill/>
          <a:ln w="50800" cap="flat" cmpd="sng">
            <a:solidFill>
              <a:srgbClr val="7F7F7F"/>
            </a:solidFill>
            <a:prstDash val="solid"/>
            <a:round/>
            <a:headEnd type="none" w="sm" len="sm"/>
            <a:tailEnd type="triangle" w="med" len="med"/>
          </a:ln>
        </p:spPr>
      </p:cxnSp>
      <p:sp>
        <p:nvSpPr>
          <p:cNvPr id="580" name="Google Shape;580;p63"/>
          <p:cNvSpPr txBox="1"/>
          <p:nvPr/>
        </p:nvSpPr>
        <p:spPr>
          <a:xfrm>
            <a:off x="5849874" y="3618324"/>
            <a:ext cx="1891500" cy="324900"/>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None/>
            </a:pPr>
            <a:r>
              <a:rPr lang="en" sz="1700" b="1" i="0" u="none" strike="noStrike" cap="none">
                <a:solidFill>
                  <a:schemeClr val="dk1"/>
                </a:solidFill>
                <a:latin typeface="Montserrat"/>
                <a:ea typeface="Montserrat"/>
                <a:cs typeface="Montserrat"/>
                <a:sym typeface="Montserrat"/>
              </a:rPr>
              <a:t>Docker Images (services)</a:t>
            </a:r>
            <a:br>
              <a:rPr lang="en" sz="1700" b="1" i="0" u="none" strike="noStrike" cap="none">
                <a:solidFill>
                  <a:schemeClr val="dk1"/>
                </a:solidFill>
                <a:latin typeface="Montserrat"/>
                <a:ea typeface="Montserrat"/>
                <a:cs typeface="Montserrat"/>
                <a:sym typeface="Montserrat"/>
              </a:rPr>
            </a:br>
            <a:r>
              <a:rPr lang="en" sz="1700" b="1" i="0" u="none" strike="noStrike" cap="none">
                <a:solidFill>
                  <a:schemeClr val="dk1"/>
                </a:solidFill>
                <a:latin typeface="Montserrat"/>
                <a:ea typeface="Montserrat"/>
                <a:cs typeface="Montserrat"/>
                <a:sym typeface="Montserrat"/>
              </a:rPr>
              <a:t> </a:t>
            </a:r>
            <a:endParaRPr sz="1100" b="1"/>
          </a:p>
        </p:txBody>
      </p:sp>
      <p:pic>
        <p:nvPicPr>
          <p:cNvPr id="581" name="Google Shape;581;p63"/>
          <p:cNvPicPr preferRelativeResize="0"/>
          <p:nvPr/>
        </p:nvPicPr>
        <p:blipFill rotWithShape="1">
          <a:blip r:embed="rId3">
            <a:alphaModFix/>
          </a:blip>
          <a:srcRect/>
          <a:stretch/>
        </p:blipFill>
        <p:spPr>
          <a:xfrm>
            <a:off x="5849874" y="1906274"/>
            <a:ext cx="591000" cy="746700"/>
          </a:xfrm>
          <a:prstGeom prst="rect">
            <a:avLst/>
          </a:prstGeom>
          <a:noFill/>
          <a:ln>
            <a:noFill/>
          </a:ln>
        </p:spPr>
      </p:pic>
      <p:pic>
        <p:nvPicPr>
          <p:cNvPr id="582" name="Google Shape;582;p63"/>
          <p:cNvPicPr preferRelativeResize="0"/>
          <p:nvPr/>
        </p:nvPicPr>
        <p:blipFill rotWithShape="1">
          <a:blip r:embed="rId4">
            <a:alphaModFix/>
          </a:blip>
          <a:srcRect/>
          <a:stretch/>
        </p:blipFill>
        <p:spPr>
          <a:xfrm>
            <a:off x="4101076" y="1927694"/>
            <a:ext cx="693900" cy="695700"/>
          </a:xfrm>
          <a:prstGeom prst="rect">
            <a:avLst/>
          </a:prstGeom>
          <a:noFill/>
          <a:ln>
            <a:noFill/>
          </a:ln>
        </p:spPr>
      </p:pic>
      <p:sp>
        <p:nvSpPr>
          <p:cNvPr id="583" name="Google Shape;583;p63"/>
          <p:cNvSpPr txBox="1"/>
          <p:nvPr/>
        </p:nvSpPr>
        <p:spPr>
          <a:xfrm>
            <a:off x="3430507" y="2938874"/>
            <a:ext cx="2034900" cy="324900"/>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None/>
            </a:pPr>
            <a:r>
              <a:rPr lang="en" sz="1700" b="1" i="0" u="none" strike="noStrike" cap="none">
                <a:solidFill>
                  <a:schemeClr val="dk1"/>
                </a:solidFill>
                <a:latin typeface="Montserrat"/>
                <a:ea typeface="Montserrat"/>
                <a:cs typeface="Montserrat"/>
                <a:sym typeface="Montserrat"/>
              </a:rPr>
              <a:t>Docker Compose</a:t>
            </a:r>
            <a:br>
              <a:rPr lang="en" sz="1700" b="1" i="0" u="none" strike="noStrike" cap="none">
                <a:solidFill>
                  <a:schemeClr val="dk1"/>
                </a:solidFill>
                <a:latin typeface="Montserrat"/>
                <a:ea typeface="Montserrat"/>
                <a:cs typeface="Montserrat"/>
                <a:sym typeface="Montserrat"/>
              </a:rPr>
            </a:br>
            <a:r>
              <a:rPr lang="en" sz="1700" b="1" i="0" u="none" strike="noStrike" cap="none">
                <a:solidFill>
                  <a:schemeClr val="dk1"/>
                </a:solidFill>
                <a:latin typeface="Montserrat"/>
                <a:ea typeface="Montserrat"/>
                <a:cs typeface="Montserrat"/>
                <a:sym typeface="Montserrat"/>
              </a:rPr>
              <a:t>Build</a:t>
            </a:r>
            <a:br>
              <a:rPr lang="en" sz="1700" b="1" i="0" u="none" strike="noStrike" cap="none">
                <a:solidFill>
                  <a:schemeClr val="dk1"/>
                </a:solidFill>
                <a:latin typeface="Montserrat"/>
                <a:ea typeface="Montserrat"/>
                <a:cs typeface="Montserrat"/>
                <a:sym typeface="Montserrat"/>
              </a:rPr>
            </a:br>
            <a:r>
              <a:rPr lang="en" sz="1700" b="1" i="0" u="none" strike="noStrike" cap="none">
                <a:solidFill>
                  <a:schemeClr val="dk1"/>
                </a:solidFill>
                <a:latin typeface="Montserrat"/>
                <a:ea typeface="Montserrat"/>
                <a:cs typeface="Montserrat"/>
                <a:sym typeface="Montserrat"/>
              </a:rPr>
              <a:t> </a:t>
            </a:r>
            <a:endParaRPr sz="1100" b="1"/>
          </a:p>
        </p:txBody>
      </p:sp>
      <p:pic>
        <p:nvPicPr>
          <p:cNvPr id="584" name="Google Shape;584;p63"/>
          <p:cNvPicPr preferRelativeResize="0"/>
          <p:nvPr/>
        </p:nvPicPr>
        <p:blipFill rotWithShape="1">
          <a:blip r:embed="rId5">
            <a:alphaModFix/>
          </a:blip>
          <a:srcRect/>
          <a:stretch/>
        </p:blipFill>
        <p:spPr>
          <a:xfrm>
            <a:off x="1316709" y="1645919"/>
            <a:ext cx="1423500" cy="1822800"/>
          </a:xfrm>
          <a:prstGeom prst="rect">
            <a:avLst/>
          </a:prstGeom>
          <a:noFill/>
          <a:ln>
            <a:noFill/>
          </a:ln>
        </p:spPr>
      </p:pic>
      <p:sp>
        <p:nvSpPr>
          <p:cNvPr id="585" name="Google Shape;585;p63"/>
          <p:cNvSpPr txBox="1"/>
          <p:nvPr/>
        </p:nvSpPr>
        <p:spPr>
          <a:xfrm>
            <a:off x="569401" y="3618325"/>
            <a:ext cx="2918100" cy="324900"/>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None/>
            </a:pPr>
            <a:r>
              <a:rPr lang="en" sz="1700" b="1" i="0" u="none" strike="noStrike" cap="none">
                <a:solidFill>
                  <a:schemeClr val="dk1"/>
                </a:solidFill>
                <a:latin typeface="Montserrat"/>
                <a:ea typeface="Montserrat"/>
                <a:cs typeface="Montserrat"/>
                <a:sym typeface="Montserrat"/>
              </a:rPr>
              <a:t>docker-compose.yml</a:t>
            </a:r>
            <a:br>
              <a:rPr lang="en" sz="1700" b="1" i="0" u="none" strike="noStrike" cap="none">
                <a:solidFill>
                  <a:schemeClr val="dk1"/>
                </a:solidFill>
                <a:latin typeface="Montserrat"/>
                <a:ea typeface="Montserrat"/>
                <a:cs typeface="Montserrat"/>
                <a:sym typeface="Montserrat"/>
              </a:rPr>
            </a:br>
            <a:r>
              <a:rPr lang="en" sz="1700" b="1" i="0" u="none" strike="noStrike" cap="none">
                <a:solidFill>
                  <a:schemeClr val="dk1"/>
                </a:solidFill>
                <a:latin typeface="Montserrat"/>
                <a:ea typeface="Montserrat"/>
                <a:cs typeface="Montserrat"/>
                <a:sym typeface="Montserrat"/>
              </a:rPr>
              <a:t>(service configuration)</a:t>
            </a:r>
            <a:br>
              <a:rPr lang="en" sz="1700" b="1" i="0" u="none" strike="noStrike" cap="none">
                <a:solidFill>
                  <a:schemeClr val="dk1"/>
                </a:solidFill>
                <a:latin typeface="Montserrat"/>
                <a:ea typeface="Montserrat"/>
                <a:cs typeface="Montserrat"/>
                <a:sym typeface="Montserrat"/>
              </a:rPr>
            </a:br>
            <a:r>
              <a:rPr lang="en" sz="1700" b="1" i="0" u="none" strike="noStrike" cap="none">
                <a:solidFill>
                  <a:schemeClr val="dk1"/>
                </a:solidFill>
                <a:latin typeface="Montserrat"/>
                <a:ea typeface="Montserrat"/>
                <a:cs typeface="Montserrat"/>
                <a:sym typeface="Montserrat"/>
              </a:rPr>
              <a:t> </a:t>
            </a:r>
            <a:endParaRPr sz="1100" b="1"/>
          </a:p>
        </p:txBody>
      </p:sp>
      <p:pic>
        <p:nvPicPr>
          <p:cNvPr id="586" name="Google Shape;586;p63"/>
          <p:cNvPicPr preferRelativeResize="0"/>
          <p:nvPr/>
        </p:nvPicPr>
        <p:blipFill rotWithShape="1">
          <a:blip r:embed="rId3">
            <a:alphaModFix/>
          </a:blip>
          <a:srcRect/>
          <a:stretch/>
        </p:blipFill>
        <p:spPr>
          <a:xfrm>
            <a:off x="6458972" y="2279630"/>
            <a:ext cx="591000" cy="746700"/>
          </a:xfrm>
          <a:prstGeom prst="rect">
            <a:avLst/>
          </a:prstGeom>
          <a:noFill/>
          <a:ln>
            <a:noFill/>
          </a:ln>
        </p:spPr>
      </p:pic>
      <p:pic>
        <p:nvPicPr>
          <p:cNvPr id="587" name="Google Shape;587;p63"/>
          <p:cNvPicPr preferRelativeResize="0"/>
          <p:nvPr/>
        </p:nvPicPr>
        <p:blipFill rotWithShape="1">
          <a:blip r:embed="rId3">
            <a:alphaModFix/>
          </a:blip>
          <a:srcRect/>
          <a:stretch/>
        </p:blipFill>
        <p:spPr>
          <a:xfrm>
            <a:off x="7068070" y="2652986"/>
            <a:ext cx="591000" cy="746700"/>
          </a:xfrm>
          <a:prstGeom prst="rect">
            <a:avLst/>
          </a:prstGeom>
          <a:noFill/>
          <a:ln>
            <a:noFill/>
          </a:ln>
        </p:spPr>
      </p:pic>
      <p:sp>
        <p:nvSpPr>
          <p:cNvPr id="588" name="Google Shape;588;p63"/>
          <p:cNvSpPr txBox="1">
            <a:spLocks noGrp="1"/>
          </p:cNvSpPr>
          <p:nvPr>
            <p:ph type="title"/>
          </p:nvPr>
        </p:nvSpPr>
        <p:spPr>
          <a:xfrm>
            <a:off x="529900" y="365110"/>
            <a:ext cx="8084100" cy="868500"/>
          </a:xfrm>
          <a:prstGeom prst="rect">
            <a:avLst/>
          </a:prstGeom>
          <a:noFill/>
          <a:ln>
            <a:noFill/>
          </a:ln>
        </p:spPr>
        <p:txBody>
          <a:bodyPr spcFirstLastPara="1" wrap="square" lIns="0" tIns="32975" rIns="65925" bIns="32975" anchor="t" anchorCtr="0">
            <a:noAutofit/>
          </a:bodyPr>
          <a:lstStyle/>
          <a:p>
            <a:pPr marL="0" marR="0" lvl="0" indent="0" algn="ctr" rtl="0">
              <a:lnSpc>
                <a:spcPct val="85000"/>
              </a:lnSpc>
              <a:spcBef>
                <a:spcPts val="0"/>
              </a:spcBef>
              <a:spcAft>
                <a:spcPts val="0"/>
              </a:spcAft>
              <a:buClr>
                <a:schemeClr val="dk1"/>
              </a:buClr>
              <a:buFont typeface="Arial"/>
              <a:buNone/>
            </a:pPr>
            <a:r>
              <a:rPr lang="en" sz="3600" b="0" i="0" u="none" strike="noStrike" cap="none">
                <a:solidFill>
                  <a:srgbClr val="1E7489"/>
                </a:solidFill>
                <a:latin typeface="Arial"/>
                <a:ea typeface="Arial"/>
                <a:cs typeface="Arial"/>
                <a:sym typeface="Arial"/>
              </a:rPr>
              <a:t>The </a:t>
            </a:r>
            <a:r>
              <a:rPr lang="en" sz="3600">
                <a:solidFill>
                  <a:srgbClr val="1E7489"/>
                </a:solidFill>
              </a:rPr>
              <a:t>Role of the Docker Compose File</a:t>
            </a:r>
            <a:endParaRPr sz="3600" b="0" i="0" u="none" strike="noStrike" cap="none">
              <a:solidFill>
                <a:srgbClr val="1E7489"/>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82"/>
                                        </p:tgtEl>
                                        <p:attrNameLst>
                                          <p:attrName>style.visibility</p:attrName>
                                        </p:attrNameLst>
                                      </p:cBhvr>
                                      <p:to>
                                        <p:strVal val="visible"/>
                                      </p:to>
                                    </p:set>
                                    <p:animEffect transition="in" filter="fade">
                                      <p:cBhvr>
                                        <p:cTn id="7" dur="500"/>
                                        <p:tgtEl>
                                          <p:spTgt spid="582"/>
                                        </p:tgtEl>
                                      </p:cBhvr>
                                    </p:animEffect>
                                  </p:childTnLst>
                                </p:cTn>
                              </p:par>
                              <p:par>
                                <p:cTn id="8" presetID="10" presetClass="entr" presetSubtype="0" fill="hold" nodeType="withEffect">
                                  <p:stCondLst>
                                    <p:cond delay="0"/>
                                  </p:stCondLst>
                                  <p:childTnLst>
                                    <p:set>
                                      <p:cBhvr>
                                        <p:cTn id="9" dur="1" fill="hold">
                                          <p:stCondLst>
                                            <p:cond delay="0"/>
                                          </p:stCondLst>
                                        </p:cTn>
                                        <p:tgtEl>
                                          <p:spTgt spid="579"/>
                                        </p:tgtEl>
                                        <p:attrNameLst>
                                          <p:attrName>style.visibility</p:attrName>
                                        </p:attrNameLst>
                                      </p:cBhvr>
                                      <p:to>
                                        <p:strVal val="visible"/>
                                      </p:to>
                                    </p:set>
                                    <p:animEffect transition="in" filter="fade">
                                      <p:cBhvr>
                                        <p:cTn id="10" dur="500"/>
                                        <p:tgtEl>
                                          <p:spTgt spid="579"/>
                                        </p:tgtEl>
                                      </p:cBhvr>
                                    </p:animEffect>
                                  </p:childTnLst>
                                </p:cTn>
                              </p:par>
                              <p:par>
                                <p:cTn id="11" presetID="10" presetClass="entr" presetSubtype="0" fill="hold" nodeType="withEffect">
                                  <p:stCondLst>
                                    <p:cond delay="0"/>
                                  </p:stCondLst>
                                  <p:childTnLst>
                                    <p:set>
                                      <p:cBhvr>
                                        <p:cTn id="12" dur="1" fill="hold">
                                          <p:stCondLst>
                                            <p:cond delay="0"/>
                                          </p:stCondLst>
                                        </p:cTn>
                                        <p:tgtEl>
                                          <p:spTgt spid="583"/>
                                        </p:tgtEl>
                                        <p:attrNameLst>
                                          <p:attrName>style.visibility</p:attrName>
                                        </p:attrNameLst>
                                      </p:cBhvr>
                                      <p:to>
                                        <p:strVal val="visible"/>
                                      </p:to>
                                    </p:set>
                                    <p:animEffect transition="in" filter="fade">
                                      <p:cBhvr>
                                        <p:cTn id="13" dur="500"/>
                                        <p:tgtEl>
                                          <p:spTgt spid="58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81"/>
                                        </p:tgtEl>
                                        <p:attrNameLst>
                                          <p:attrName>style.visibility</p:attrName>
                                        </p:attrNameLst>
                                      </p:cBhvr>
                                      <p:to>
                                        <p:strVal val="visible"/>
                                      </p:to>
                                    </p:set>
                                    <p:animEffect transition="in" filter="fade">
                                      <p:cBhvr>
                                        <p:cTn id="18" dur="500"/>
                                        <p:tgtEl>
                                          <p:spTgt spid="581"/>
                                        </p:tgtEl>
                                      </p:cBhvr>
                                    </p:animEffect>
                                  </p:childTnLst>
                                </p:cTn>
                              </p:par>
                              <p:par>
                                <p:cTn id="19" presetID="10" presetClass="entr" presetSubtype="0" fill="hold" nodeType="withEffect">
                                  <p:stCondLst>
                                    <p:cond delay="0"/>
                                  </p:stCondLst>
                                  <p:childTnLst>
                                    <p:set>
                                      <p:cBhvr>
                                        <p:cTn id="20" dur="1" fill="hold">
                                          <p:stCondLst>
                                            <p:cond delay="0"/>
                                          </p:stCondLst>
                                        </p:cTn>
                                        <p:tgtEl>
                                          <p:spTgt spid="580"/>
                                        </p:tgtEl>
                                        <p:attrNameLst>
                                          <p:attrName>style.visibility</p:attrName>
                                        </p:attrNameLst>
                                      </p:cBhvr>
                                      <p:to>
                                        <p:strVal val="visible"/>
                                      </p:to>
                                    </p:set>
                                    <p:animEffect transition="in" filter="fade">
                                      <p:cBhvr>
                                        <p:cTn id="21" dur="500"/>
                                        <p:tgtEl>
                                          <p:spTgt spid="580"/>
                                        </p:tgtEl>
                                      </p:cBhvr>
                                    </p:animEffect>
                                  </p:childTnLst>
                                </p:cTn>
                              </p:par>
                              <p:par>
                                <p:cTn id="22" presetID="10" presetClass="entr" presetSubtype="0" fill="hold" nodeType="withEffect">
                                  <p:stCondLst>
                                    <p:cond delay="0"/>
                                  </p:stCondLst>
                                  <p:childTnLst>
                                    <p:set>
                                      <p:cBhvr>
                                        <p:cTn id="23" dur="1" fill="hold">
                                          <p:stCondLst>
                                            <p:cond delay="0"/>
                                          </p:stCondLst>
                                        </p:cTn>
                                        <p:tgtEl>
                                          <p:spTgt spid="586"/>
                                        </p:tgtEl>
                                        <p:attrNameLst>
                                          <p:attrName>style.visibility</p:attrName>
                                        </p:attrNameLst>
                                      </p:cBhvr>
                                      <p:to>
                                        <p:strVal val="visible"/>
                                      </p:to>
                                    </p:set>
                                    <p:animEffect transition="in" filter="fade">
                                      <p:cBhvr>
                                        <p:cTn id="24" dur="500"/>
                                        <p:tgtEl>
                                          <p:spTgt spid="586"/>
                                        </p:tgtEl>
                                      </p:cBhvr>
                                    </p:animEffect>
                                  </p:childTnLst>
                                </p:cTn>
                              </p:par>
                              <p:par>
                                <p:cTn id="25" presetID="10" presetClass="entr" presetSubtype="0" fill="hold" nodeType="withEffect">
                                  <p:stCondLst>
                                    <p:cond delay="0"/>
                                  </p:stCondLst>
                                  <p:childTnLst>
                                    <p:set>
                                      <p:cBhvr>
                                        <p:cTn id="26" dur="1" fill="hold">
                                          <p:stCondLst>
                                            <p:cond delay="0"/>
                                          </p:stCondLst>
                                        </p:cTn>
                                        <p:tgtEl>
                                          <p:spTgt spid="587"/>
                                        </p:tgtEl>
                                        <p:attrNameLst>
                                          <p:attrName>style.visibility</p:attrName>
                                        </p:attrNameLst>
                                      </p:cBhvr>
                                      <p:to>
                                        <p:strVal val="visible"/>
                                      </p:to>
                                    </p:set>
                                    <p:animEffect transition="in" filter="fade">
                                      <p:cBhvr>
                                        <p:cTn id="27" dur="500"/>
                                        <p:tgtEl>
                                          <p:spTgt spid="5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6" name="Google Shape;146;p28"/>
          <p:cNvPicPr preferRelativeResize="0"/>
          <p:nvPr/>
        </p:nvPicPr>
        <p:blipFill>
          <a:blip r:embed="rId3">
            <a:alphaModFix/>
          </a:blip>
          <a:stretch>
            <a:fillRect/>
          </a:stretch>
        </p:blipFill>
        <p:spPr>
          <a:xfrm>
            <a:off x="-97974" y="-452125"/>
            <a:ext cx="9241975" cy="56376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64"/>
          <p:cNvSpPr/>
          <p:nvPr/>
        </p:nvSpPr>
        <p:spPr>
          <a:xfrm>
            <a:off x="2877950" y="1187450"/>
            <a:ext cx="3251400" cy="3802800"/>
          </a:xfrm>
          <a:prstGeom prst="rect">
            <a:avLst/>
          </a:prstGeom>
          <a:solidFill>
            <a:srgbClr val="F2F2F2"/>
          </a:solidFill>
          <a:ln w="25400" cap="flat" cmpd="sng">
            <a:solidFill>
              <a:srgbClr val="7F7F7F"/>
            </a:solidFill>
            <a:prstDash val="solid"/>
            <a:round/>
            <a:headEnd type="none" w="sm" len="sm"/>
            <a:tailEnd type="none" w="sm" len="sm"/>
          </a:ln>
        </p:spPr>
        <p:txBody>
          <a:bodyPr spcFirstLastPara="1" wrap="square" lIns="137150" tIns="137150" rIns="137150" bIns="137150" anchor="t" anchorCtr="0">
            <a:noAutofit/>
          </a:bodyPr>
          <a:lstStyle/>
          <a:p>
            <a:pPr marL="0" marR="0" lvl="0" indent="0" algn="ctr" rtl="0">
              <a:spcBef>
                <a:spcPts val="0"/>
              </a:spcBef>
              <a:spcAft>
                <a:spcPts val="0"/>
              </a:spcAft>
              <a:buNone/>
            </a:pPr>
            <a:endParaRPr sz="1400" b="0" i="0" u="none" strike="noStrike" cap="none">
              <a:solidFill>
                <a:schemeClr val="dk1"/>
              </a:solidFill>
              <a:latin typeface="Montserrat"/>
              <a:ea typeface="Montserrat"/>
              <a:cs typeface="Montserrat"/>
              <a:sym typeface="Montserrat"/>
            </a:endParaRPr>
          </a:p>
        </p:txBody>
      </p:sp>
      <p:sp>
        <p:nvSpPr>
          <p:cNvPr id="595" name="Google Shape;595;p64"/>
          <p:cNvSpPr/>
          <p:nvPr/>
        </p:nvSpPr>
        <p:spPr>
          <a:xfrm>
            <a:off x="2722417" y="2120075"/>
            <a:ext cx="4572000" cy="6924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b="0" i="0" u="none" strike="noStrike" cap="none">
                <a:solidFill>
                  <a:schemeClr val="dk1"/>
                </a:solidFill>
                <a:latin typeface="Montserrat"/>
                <a:ea typeface="Montserrat"/>
                <a:cs typeface="Montserrat"/>
                <a:sym typeface="Montserrat"/>
              </a:rPr>
              <a:t/>
            </a:r>
            <a:br>
              <a:rPr lang="en" sz="1400" b="0" i="0" u="none" strike="noStrike" cap="none">
                <a:solidFill>
                  <a:schemeClr val="dk1"/>
                </a:solidFill>
                <a:latin typeface="Montserrat"/>
                <a:ea typeface="Montserrat"/>
                <a:cs typeface="Montserrat"/>
                <a:sym typeface="Montserrat"/>
              </a:rPr>
            </a:br>
            <a:r>
              <a:rPr lang="en" sz="1400" b="0" i="0" u="none" strike="noStrike" cap="none">
                <a:solidFill>
                  <a:schemeClr val="dk1"/>
                </a:solidFill>
                <a:latin typeface="Montserrat"/>
                <a:ea typeface="Montserrat"/>
                <a:cs typeface="Montserrat"/>
                <a:sym typeface="Montserrat"/>
              </a:rPr>
              <a:t/>
            </a:r>
            <a:br>
              <a:rPr lang="en" sz="1400" b="0" i="0" u="none" strike="noStrike" cap="none">
                <a:solidFill>
                  <a:schemeClr val="dk1"/>
                </a:solidFill>
                <a:latin typeface="Montserrat"/>
                <a:ea typeface="Montserrat"/>
                <a:cs typeface="Montserrat"/>
                <a:sym typeface="Montserrat"/>
              </a:rPr>
            </a:br>
            <a:endParaRPr sz="1400" b="0" i="0" u="none" strike="noStrike" cap="none">
              <a:solidFill>
                <a:schemeClr val="dk1"/>
              </a:solidFill>
              <a:latin typeface="Montserrat"/>
              <a:ea typeface="Montserrat"/>
              <a:cs typeface="Montserrat"/>
              <a:sym typeface="Montserrat"/>
            </a:endParaRPr>
          </a:p>
        </p:txBody>
      </p:sp>
      <p:sp>
        <p:nvSpPr>
          <p:cNvPr id="596" name="Google Shape;596;p64"/>
          <p:cNvSpPr/>
          <p:nvPr/>
        </p:nvSpPr>
        <p:spPr>
          <a:xfrm>
            <a:off x="3022863" y="1468731"/>
            <a:ext cx="4265400" cy="2769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b="1" i="0" u="none" strike="noStrike" cap="none">
                <a:solidFill>
                  <a:schemeClr val="dk1"/>
                </a:solidFill>
                <a:latin typeface="Montserrat"/>
                <a:ea typeface="Montserrat"/>
                <a:cs typeface="Montserrat"/>
                <a:sym typeface="Montserrat"/>
              </a:rPr>
              <a:t>services:</a:t>
            </a:r>
            <a:endParaRPr sz="1400" b="1" i="0" u="none" strike="noStrike" cap="none">
              <a:solidFill>
                <a:schemeClr val="dk1"/>
              </a:solidFill>
              <a:latin typeface="Montserrat"/>
              <a:ea typeface="Montserrat"/>
              <a:cs typeface="Montserrat"/>
              <a:sym typeface="Montserrat"/>
            </a:endParaRPr>
          </a:p>
        </p:txBody>
      </p:sp>
      <p:sp>
        <p:nvSpPr>
          <p:cNvPr id="597" name="Google Shape;597;p64"/>
          <p:cNvSpPr/>
          <p:nvPr/>
        </p:nvSpPr>
        <p:spPr>
          <a:xfrm>
            <a:off x="3028922" y="1742812"/>
            <a:ext cx="4265400" cy="2769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b="1" i="0" u="none" strike="noStrike" cap="none">
                <a:solidFill>
                  <a:schemeClr val="dk1"/>
                </a:solidFill>
                <a:latin typeface="Montserrat"/>
                <a:ea typeface="Montserrat"/>
                <a:cs typeface="Montserrat"/>
                <a:sym typeface="Montserrat"/>
              </a:rPr>
              <a:t>  </a:t>
            </a:r>
            <a:r>
              <a:rPr lang="en" b="1">
                <a:solidFill>
                  <a:schemeClr val="dk1"/>
                </a:solidFill>
                <a:latin typeface="Montserrat"/>
                <a:ea typeface="Montserrat"/>
                <a:cs typeface="Montserrat"/>
                <a:sym typeface="Montserrat"/>
              </a:rPr>
              <a:t>nginx</a:t>
            </a:r>
            <a:r>
              <a:rPr lang="en" sz="1400" b="1" i="0" u="none" strike="noStrike" cap="none">
                <a:solidFill>
                  <a:schemeClr val="dk1"/>
                </a:solidFill>
                <a:latin typeface="Montserrat"/>
                <a:ea typeface="Montserrat"/>
                <a:cs typeface="Montserrat"/>
                <a:sym typeface="Montserrat"/>
              </a:rPr>
              <a:t>:</a:t>
            </a:r>
            <a:endParaRPr sz="1400" b="1" i="0" u="none" strike="noStrike" cap="none">
              <a:solidFill>
                <a:schemeClr val="dk1"/>
              </a:solidFill>
              <a:latin typeface="Montserrat"/>
              <a:ea typeface="Montserrat"/>
              <a:cs typeface="Montserrat"/>
              <a:sym typeface="Montserrat"/>
            </a:endParaRPr>
          </a:p>
        </p:txBody>
      </p:sp>
      <p:sp>
        <p:nvSpPr>
          <p:cNvPr id="598" name="Google Shape;598;p64"/>
          <p:cNvSpPr/>
          <p:nvPr/>
        </p:nvSpPr>
        <p:spPr>
          <a:xfrm>
            <a:off x="3022863" y="1948889"/>
            <a:ext cx="4265400" cy="6924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b="1" i="0" u="none" strike="noStrike" cap="none">
                <a:solidFill>
                  <a:schemeClr val="dk1"/>
                </a:solidFill>
                <a:latin typeface="Montserrat"/>
                <a:ea typeface="Montserrat"/>
                <a:cs typeface="Montserrat"/>
                <a:sym typeface="Montserrat"/>
              </a:rPr>
              <a:t>    build:</a:t>
            </a:r>
            <a:br>
              <a:rPr lang="en" sz="1400" b="1" i="0" u="none" strike="noStrike" cap="none">
                <a:solidFill>
                  <a:schemeClr val="dk1"/>
                </a:solidFill>
                <a:latin typeface="Montserrat"/>
                <a:ea typeface="Montserrat"/>
                <a:cs typeface="Montserrat"/>
                <a:sym typeface="Montserrat"/>
              </a:rPr>
            </a:br>
            <a:r>
              <a:rPr lang="en" sz="1400" b="1" i="0" u="none" strike="noStrike" cap="none">
                <a:solidFill>
                  <a:schemeClr val="dk1"/>
                </a:solidFill>
                <a:latin typeface="Montserrat"/>
                <a:ea typeface="Montserrat"/>
                <a:cs typeface="Montserrat"/>
                <a:sym typeface="Montserrat"/>
              </a:rPr>
              <a:t>      context: .</a:t>
            </a:r>
            <a:endParaRPr sz="1100" b="1"/>
          </a:p>
          <a:p>
            <a:pPr marL="0" marR="0" lvl="0" indent="0" algn="l" rtl="0">
              <a:spcBef>
                <a:spcPts val="0"/>
              </a:spcBef>
              <a:spcAft>
                <a:spcPts val="0"/>
              </a:spcAft>
              <a:buNone/>
            </a:pPr>
            <a:r>
              <a:rPr lang="en" sz="1400" b="1">
                <a:solidFill>
                  <a:schemeClr val="dk1"/>
                </a:solidFill>
                <a:latin typeface="Montserrat"/>
                <a:ea typeface="Montserrat"/>
                <a:cs typeface="Montserrat"/>
                <a:sym typeface="Montserrat"/>
              </a:rPr>
              <a:t>      dockerfile: </a:t>
            </a:r>
            <a:r>
              <a:rPr lang="en" b="1">
                <a:solidFill>
                  <a:schemeClr val="dk1"/>
                </a:solidFill>
                <a:latin typeface="Montserrat"/>
                <a:ea typeface="Montserrat"/>
                <a:cs typeface="Montserrat"/>
                <a:sym typeface="Montserrat"/>
              </a:rPr>
              <a:t>nginx</a:t>
            </a:r>
            <a:r>
              <a:rPr lang="en" sz="1400" b="1">
                <a:solidFill>
                  <a:schemeClr val="dk1"/>
                </a:solidFill>
                <a:latin typeface="Montserrat"/>
                <a:ea typeface="Montserrat"/>
                <a:cs typeface="Montserrat"/>
                <a:sym typeface="Montserrat"/>
              </a:rPr>
              <a:t>.dockerfile</a:t>
            </a:r>
            <a:endParaRPr sz="1400" b="1">
              <a:solidFill>
                <a:schemeClr val="dk1"/>
              </a:solidFill>
              <a:latin typeface="Montserrat"/>
              <a:ea typeface="Montserrat"/>
              <a:cs typeface="Montserrat"/>
              <a:sym typeface="Montserrat"/>
            </a:endParaRPr>
          </a:p>
        </p:txBody>
      </p:sp>
      <p:sp>
        <p:nvSpPr>
          <p:cNvPr id="599" name="Google Shape;599;p64"/>
          <p:cNvSpPr/>
          <p:nvPr/>
        </p:nvSpPr>
        <p:spPr>
          <a:xfrm>
            <a:off x="3026900" y="2573275"/>
            <a:ext cx="2825400" cy="4848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b="1">
                <a:solidFill>
                  <a:schemeClr val="dk1"/>
                </a:solidFill>
                <a:latin typeface="Montserrat"/>
                <a:ea typeface="Montserrat"/>
                <a:cs typeface="Montserrat"/>
                <a:sym typeface="Montserrat"/>
              </a:rPr>
              <a:t>    networks:</a:t>
            </a:r>
            <a:br>
              <a:rPr lang="en" sz="1400" b="1">
                <a:solidFill>
                  <a:schemeClr val="dk1"/>
                </a:solidFill>
                <a:latin typeface="Montserrat"/>
                <a:ea typeface="Montserrat"/>
                <a:cs typeface="Montserrat"/>
                <a:sym typeface="Montserrat"/>
              </a:rPr>
            </a:br>
            <a:r>
              <a:rPr lang="en" sz="1400" b="1">
                <a:solidFill>
                  <a:schemeClr val="dk1"/>
                </a:solidFill>
                <a:latin typeface="Montserrat"/>
                <a:ea typeface="Montserrat"/>
                <a:cs typeface="Montserrat"/>
                <a:sym typeface="Montserrat"/>
              </a:rPr>
              <a:t>      -app-network</a:t>
            </a:r>
            <a:endParaRPr sz="1400" b="1">
              <a:solidFill>
                <a:schemeClr val="dk1"/>
              </a:solidFill>
              <a:latin typeface="Montserrat"/>
              <a:ea typeface="Montserrat"/>
              <a:cs typeface="Montserrat"/>
              <a:sym typeface="Montserrat"/>
            </a:endParaRPr>
          </a:p>
        </p:txBody>
      </p:sp>
      <p:sp>
        <p:nvSpPr>
          <p:cNvPr id="600" name="Google Shape;600;p64"/>
          <p:cNvSpPr/>
          <p:nvPr/>
        </p:nvSpPr>
        <p:spPr>
          <a:xfrm>
            <a:off x="3026902" y="1252159"/>
            <a:ext cx="4265400" cy="2769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b="1">
                <a:solidFill>
                  <a:schemeClr val="dk1"/>
                </a:solidFill>
                <a:latin typeface="Montserrat"/>
                <a:ea typeface="Montserrat"/>
                <a:cs typeface="Montserrat"/>
                <a:sym typeface="Montserrat"/>
              </a:rPr>
              <a:t>version: '</a:t>
            </a:r>
            <a:r>
              <a:rPr lang="en" b="1">
                <a:solidFill>
                  <a:schemeClr val="dk1"/>
                </a:solidFill>
                <a:latin typeface="Montserrat"/>
                <a:ea typeface="Montserrat"/>
                <a:cs typeface="Montserrat"/>
                <a:sym typeface="Montserrat"/>
              </a:rPr>
              <a:t>3.1</a:t>
            </a:r>
            <a:r>
              <a:rPr lang="en" sz="1400" b="1">
                <a:solidFill>
                  <a:schemeClr val="dk1"/>
                </a:solidFill>
                <a:latin typeface="Montserrat"/>
                <a:ea typeface="Montserrat"/>
                <a:cs typeface="Montserrat"/>
                <a:sym typeface="Montserrat"/>
              </a:rPr>
              <a:t>'</a:t>
            </a:r>
            <a:endParaRPr sz="1400" b="1">
              <a:solidFill>
                <a:schemeClr val="dk1"/>
              </a:solidFill>
              <a:latin typeface="Montserrat"/>
              <a:ea typeface="Montserrat"/>
              <a:cs typeface="Montserrat"/>
              <a:sym typeface="Montserrat"/>
            </a:endParaRPr>
          </a:p>
        </p:txBody>
      </p:sp>
      <p:sp>
        <p:nvSpPr>
          <p:cNvPr id="601" name="Google Shape;601;p64"/>
          <p:cNvSpPr/>
          <p:nvPr/>
        </p:nvSpPr>
        <p:spPr>
          <a:xfrm>
            <a:off x="2938149" y="3172550"/>
            <a:ext cx="2562000" cy="9003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b="1">
                <a:solidFill>
                  <a:schemeClr val="dk1"/>
                </a:solidFill>
                <a:latin typeface="Montserrat"/>
                <a:ea typeface="Montserrat"/>
                <a:cs typeface="Montserrat"/>
                <a:sym typeface="Montserrat"/>
              </a:rPr>
              <a:t>    </a:t>
            </a:r>
            <a:r>
              <a:rPr lang="en" b="1">
                <a:solidFill>
                  <a:schemeClr val="dk1"/>
                </a:solidFill>
                <a:latin typeface="Montserrat"/>
                <a:ea typeface="Montserrat"/>
                <a:cs typeface="Montserrat"/>
                <a:sym typeface="Montserrat"/>
              </a:rPr>
              <a:t>postgres</a:t>
            </a:r>
            <a:r>
              <a:rPr lang="en" sz="1400" b="1">
                <a:solidFill>
                  <a:schemeClr val="dk1"/>
                </a:solidFill>
                <a:latin typeface="Montserrat"/>
                <a:ea typeface="Montserrat"/>
                <a:cs typeface="Montserrat"/>
                <a:sym typeface="Montserrat"/>
              </a:rPr>
              <a:t>:</a:t>
            </a:r>
            <a:br>
              <a:rPr lang="en" sz="1400" b="1">
                <a:solidFill>
                  <a:schemeClr val="dk1"/>
                </a:solidFill>
                <a:latin typeface="Montserrat"/>
                <a:ea typeface="Montserrat"/>
                <a:cs typeface="Montserrat"/>
                <a:sym typeface="Montserrat"/>
              </a:rPr>
            </a:br>
            <a:r>
              <a:rPr lang="en" sz="1400" b="1">
                <a:solidFill>
                  <a:schemeClr val="dk1"/>
                </a:solidFill>
                <a:latin typeface="Montserrat"/>
                <a:ea typeface="Montserrat"/>
                <a:cs typeface="Montserrat"/>
                <a:sym typeface="Montserrat"/>
              </a:rPr>
              <a:t>       image: </a:t>
            </a:r>
            <a:r>
              <a:rPr lang="en" b="1">
                <a:solidFill>
                  <a:schemeClr val="dk1"/>
                </a:solidFill>
                <a:latin typeface="Montserrat"/>
                <a:ea typeface="Montserrat"/>
                <a:cs typeface="Montserrat"/>
                <a:sym typeface="Montserrat"/>
              </a:rPr>
              <a:t>postgres</a:t>
            </a:r>
            <a:r>
              <a:rPr lang="en" sz="1400" b="1">
                <a:solidFill>
                  <a:schemeClr val="dk1"/>
                </a:solidFill>
                <a:latin typeface="Montserrat"/>
                <a:ea typeface="Montserrat"/>
                <a:cs typeface="Montserrat"/>
                <a:sym typeface="Montserrat"/>
              </a:rPr>
              <a:t/>
            </a:r>
            <a:br>
              <a:rPr lang="en" sz="1400" b="1">
                <a:solidFill>
                  <a:schemeClr val="dk1"/>
                </a:solidFill>
                <a:latin typeface="Montserrat"/>
                <a:ea typeface="Montserrat"/>
                <a:cs typeface="Montserrat"/>
                <a:sym typeface="Montserrat"/>
              </a:rPr>
            </a:br>
            <a:r>
              <a:rPr lang="en" sz="1400" b="1">
                <a:solidFill>
                  <a:schemeClr val="dk1"/>
                </a:solidFill>
                <a:latin typeface="Montserrat"/>
                <a:ea typeface="Montserrat"/>
                <a:cs typeface="Montserrat"/>
                <a:sym typeface="Montserrat"/>
              </a:rPr>
              <a:t>       networks: </a:t>
            </a:r>
            <a:br>
              <a:rPr lang="en" sz="1400" b="1">
                <a:solidFill>
                  <a:schemeClr val="dk1"/>
                </a:solidFill>
                <a:latin typeface="Montserrat"/>
                <a:ea typeface="Montserrat"/>
                <a:cs typeface="Montserrat"/>
                <a:sym typeface="Montserrat"/>
              </a:rPr>
            </a:br>
            <a:r>
              <a:rPr lang="en" sz="1400" b="1">
                <a:solidFill>
                  <a:schemeClr val="dk1"/>
                </a:solidFill>
                <a:latin typeface="Montserrat"/>
                <a:ea typeface="Montserrat"/>
                <a:cs typeface="Montserrat"/>
                <a:sym typeface="Montserrat"/>
              </a:rPr>
              <a:t>         -</a:t>
            </a:r>
            <a:r>
              <a:rPr lang="en" b="1">
                <a:solidFill>
                  <a:schemeClr val="dk1"/>
                </a:solidFill>
                <a:latin typeface="Montserrat"/>
                <a:ea typeface="Montserrat"/>
                <a:cs typeface="Montserrat"/>
                <a:sym typeface="Montserrat"/>
              </a:rPr>
              <a:t> </a:t>
            </a:r>
            <a:r>
              <a:rPr lang="en" sz="1400" b="1">
                <a:solidFill>
                  <a:schemeClr val="dk1"/>
                </a:solidFill>
                <a:latin typeface="Montserrat"/>
                <a:ea typeface="Montserrat"/>
                <a:cs typeface="Montserrat"/>
                <a:sym typeface="Montserrat"/>
              </a:rPr>
              <a:t>app-network</a:t>
            </a:r>
            <a:endParaRPr sz="1100" b="1"/>
          </a:p>
        </p:txBody>
      </p:sp>
      <p:sp>
        <p:nvSpPr>
          <p:cNvPr id="602" name="Google Shape;602;p64"/>
          <p:cNvSpPr/>
          <p:nvPr/>
        </p:nvSpPr>
        <p:spPr>
          <a:xfrm>
            <a:off x="3035353" y="4197100"/>
            <a:ext cx="2367600" cy="6924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b="1">
                <a:solidFill>
                  <a:schemeClr val="dk1"/>
                </a:solidFill>
                <a:latin typeface="Montserrat"/>
                <a:ea typeface="Montserrat"/>
                <a:cs typeface="Montserrat"/>
                <a:sym typeface="Montserrat"/>
              </a:rPr>
              <a:t>networks:</a:t>
            </a:r>
            <a:br>
              <a:rPr lang="en" sz="1400" b="1">
                <a:solidFill>
                  <a:schemeClr val="dk1"/>
                </a:solidFill>
                <a:latin typeface="Montserrat"/>
                <a:ea typeface="Montserrat"/>
                <a:cs typeface="Montserrat"/>
                <a:sym typeface="Montserrat"/>
              </a:rPr>
            </a:br>
            <a:r>
              <a:rPr lang="en" sz="1400" b="1">
                <a:solidFill>
                  <a:schemeClr val="dk1"/>
                </a:solidFill>
                <a:latin typeface="Montserrat"/>
                <a:ea typeface="Montserrat"/>
                <a:cs typeface="Montserrat"/>
                <a:sym typeface="Montserrat"/>
              </a:rPr>
              <a:t>  app-network</a:t>
            </a:r>
            <a:br>
              <a:rPr lang="en" sz="1400" b="1">
                <a:solidFill>
                  <a:schemeClr val="dk1"/>
                </a:solidFill>
                <a:latin typeface="Montserrat"/>
                <a:ea typeface="Montserrat"/>
                <a:cs typeface="Montserrat"/>
                <a:sym typeface="Montserrat"/>
              </a:rPr>
            </a:br>
            <a:r>
              <a:rPr lang="en" sz="1400" b="1">
                <a:solidFill>
                  <a:schemeClr val="dk1"/>
                </a:solidFill>
                <a:latin typeface="Montserrat"/>
                <a:ea typeface="Montserrat"/>
                <a:cs typeface="Montserrat"/>
                <a:sym typeface="Montserrat"/>
              </a:rPr>
              <a:t>    driver: bridge</a:t>
            </a:r>
            <a:endParaRPr sz="1100" b="1"/>
          </a:p>
        </p:txBody>
      </p:sp>
      <p:sp>
        <p:nvSpPr>
          <p:cNvPr id="603" name="Google Shape;603;p64"/>
          <p:cNvSpPr txBox="1">
            <a:spLocks noGrp="1"/>
          </p:cNvSpPr>
          <p:nvPr>
            <p:ph type="title"/>
          </p:nvPr>
        </p:nvSpPr>
        <p:spPr>
          <a:xfrm>
            <a:off x="529900" y="212710"/>
            <a:ext cx="8084100" cy="868500"/>
          </a:xfrm>
          <a:prstGeom prst="rect">
            <a:avLst/>
          </a:prstGeom>
          <a:noFill/>
          <a:ln>
            <a:noFill/>
          </a:ln>
        </p:spPr>
        <p:txBody>
          <a:bodyPr spcFirstLastPara="1" wrap="square" lIns="0" tIns="32975" rIns="65925" bIns="32975" anchor="t" anchorCtr="0">
            <a:noAutofit/>
          </a:bodyPr>
          <a:lstStyle/>
          <a:p>
            <a:pPr marL="0" marR="0" lvl="0" indent="0" algn="ctr" rtl="0">
              <a:lnSpc>
                <a:spcPct val="85000"/>
              </a:lnSpc>
              <a:spcBef>
                <a:spcPts val="0"/>
              </a:spcBef>
              <a:spcAft>
                <a:spcPts val="0"/>
              </a:spcAft>
              <a:buClr>
                <a:schemeClr val="dk1"/>
              </a:buClr>
              <a:buFont typeface="Arial"/>
              <a:buNone/>
            </a:pPr>
            <a:r>
              <a:rPr lang="en" sz="4400">
                <a:solidFill>
                  <a:srgbClr val="1E7489"/>
                </a:solidFill>
              </a:rPr>
              <a:t>docker-compose.yml Example</a:t>
            </a:r>
            <a:endParaRPr sz="4400" b="0" i="0" u="none" strike="noStrike" cap="none">
              <a:solidFill>
                <a:srgbClr val="1E7489"/>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00"/>
                                        </p:tgtEl>
                                        <p:attrNameLst>
                                          <p:attrName>style.visibility</p:attrName>
                                        </p:attrNameLst>
                                      </p:cBhvr>
                                      <p:to>
                                        <p:strVal val="visible"/>
                                      </p:to>
                                    </p:set>
                                    <p:animEffect transition="in" filter="fade">
                                      <p:cBhvr>
                                        <p:cTn id="7" dur="500"/>
                                        <p:tgtEl>
                                          <p:spTgt spid="60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6"/>
                                        </p:tgtEl>
                                        <p:attrNameLst>
                                          <p:attrName>style.visibility</p:attrName>
                                        </p:attrNameLst>
                                      </p:cBhvr>
                                      <p:to>
                                        <p:strVal val="visible"/>
                                      </p:to>
                                    </p:set>
                                    <p:animEffect transition="in" filter="fade">
                                      <p:cBhvr>
                                        <p:cTn id="12" dur="500"/>
                                        <p:tgtEl>
                                          <p:spTgt spid="59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7"/>
                                        </p:tgtEl>
                                        <p:attrNameLst>
                                          <p:attrName>style.visibility</p:attrName>
                                        </p:attrNameLst>
                                      </p:cBhvr>
                                      <p:to>
                                        <p:strVal val="visible"/>
                                      </p:to>
                                    </p:set>
                                    <p:animEffect transition="in" filter="fade">
                                      <p:cBhvr>
                                        <p:cTn id="17" dur="500"/>
                                        <p:tgtEl>
                                          <p:spTgt spid="59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8"/>
                                        </p:tgtEl>
                                        <p:attrNameLst>
                                          <p:attrName>style.visibility</p:attrName>
                                        </p:attrNameLst>
                                      </p:cBhvr>
                                      <p:to>
                                        <p:strVal val="visible"/>
                                      </p:to>
                                    </p:set>
                                    <p:animEffect transition="in" filter="fade">
                                      <p:cBhvr>
                                        <p:cTn id="22" dur="500"/>
                                        <p:tgtEl>
                                          <p:spTgt spid="59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99"/>
                                        </p:tgtEl>
                                        <p:attrNameLst>
                                          <p:attrName>style.visibility</p:attrName>
                                        </p:attrNameLst>
                                      </p:cBhvr>
                                      <p:to>
                                        <p:strVal val="visible"/>
                                      </p:to>
                                    </p:set>
                                    <p:animEffect transition="in" filter="fade">
                                      <p:cBhvr>
                                        <p:cTn id="27" dur="500"/>
                                        <p:tgtEl>
                                          <p:spTgt spid="59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01"/>
                                        </p:tgtEl>
                                        <p:attrNameLst>
                                          <p:attrName>style.visibility</p:attrName>
                                        </p:attrNameLst>
                                      </p:cBhvr>
                                      <p:to>
                                        <p:strVal val="visible"/>
                                      </p:to>
                                    </p:set>
                                    <p:animEffect transition="in" filter="fade">
                                      <p:cBhvr>
                                        <p:cTn id="32" dur="500"/>
                                        <p:tgtEl>
                                          <p:spTgt spid="601"/>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02"/>
                                        </p:tgtEl>
                                        <p:attrNameLst>
                                          <p:attrName>style.visibility</p:attrName>
                                        </p:attrNameLst>
                                      </p:cBhvr>
                                      <p:to>
                                        <p:strVal val="visible"/>
                                      </p:to>
                                    </p:set>
                                    <p:animEffect transition="in" filter="fade">
                                      <p:cBhvr>
                                        <p:cTn id="37" dur="500"/>
                                        <p:tgtEl>
                                          <p:spTgt spid="6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07"/>
        <p:cNvGrpSpPr/>
        <p:nvPr/>
      </p:nvGrpSpPr>
      <p:grpSpPr>
        <a:xfrm>
          <a:off x="0" y="0"/>
          <a:ext cx="0" cy="0"/>
          <a:chOff x="0" y="0"/>
          <a:chExt cx="0" cy="0"/>
        </a:xfrm>
      </p:grpSpPr>
      <p:sp>
        <p:nvSpPr>
          <p:cNvPr id="608" name="Google Shape;608;p65"/>
          <p:cNvSpPr txBox="1">
            <a:spLocks noGrp="1"/>
          </p:cNvSpPr>
          <p:nvPr>
            <p:ph type="title"/>
          </p:nvPr>
        </p:nvSpPr>
        <p:spPr>
          <a:xfrm>
            <a:off x="457200" y="205979"/>
            <a:ext cx="8229600" cy="85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1E7489"/>
                </a:solidFill>
              </a:rPr>
              <a:t>Running Your Dev Environment</a:t>
            </a:r>
            <a:endParaRPr>
              <a:solidFill>
                <a:srgbClr val="1E7489"/>
              </a:solidFill>
            </a:endParaRPr>
          </a:p>
        </p:txBody>
      </p:sp>
      <p:sp>
        <p:nvSpPr>
          <p:cNvPr id="609" name="Google Shape;609;p65"/>
          <p:cNvSpPr txBox="1">
            <a:spLocks noGrp="1"/>
          </p:cNvSpPr>
          <p:nvPr>
            <p:ph type="body" idx="1"/>
          </p:nvPr>
        </p:nvSpPr>
        <p:spPr>
          <a:xfrm>
            <a:off x="457200" y="1200151"/>
            <a:ext cx="8229600" cy="3394500"/>
          </a:xfrm>
          <a:prstGeom prst="rect">
            <a:avLst/>
          </a:prstGeom>
        </p:spPr>
        <p:txBody>
          <a:bodyPr spcFirstLastPara="1" wrap="square" lIns="91425" tIns="91425" rIns="91425" bIns="91425" anchor="t" anchorCtr="0">
            <a:noAutofit/>
          </a:bodyPr>
          <a:lstStyle/>
          <a:p>
            <a:pPr marL="457200" lvl="0" indent="-419100" algn="l" rtl="0">
              <a:spcBef>
                <a:spcPts val="640"/>
              </a:spcBef>
              <a:spcAft>
                <a:spcPts val="0"/>
              </a:spcAft>
              <a:buSzPts val="3000"/>
              <a:buAutoNum type="arabicPeriod"/>
            </a:pPr>
            <a:r>
              <a:rPr lang="en" sz="3000"/>
              <a:t>Run </a:t>
            </a:r>
            <a:r>
              <a:rPr lang="en" sz="3000" b="1" i="1"/>
              <a:t>docker-compose build</a:t>
            </a:r>
            <a:br>
              <a:rPr lang="en" sz="3000" b="1" i="1"/>
            </a:br>
            <a:endParaRPr sz="3000" b="1" i="1"/>
          </a:p>
          <a:p>
            <a:pPr marL="457200" lvl="0" indent="-419100" algn="l" rtl="0">
              <a:spcBef>
                <a:spcPts val="0"/>
              </a:spcBef>
              <a:spcAft>
                <a:spcPts val="0"/>
              </a:spcAft>
              <a:buSzPts val="3000"/>
              <a:buAutoNum type="arabicPeriod"/>
            </a:pPr>
            <a:r>
              <a:rPr lang="en" sz="3000"/>
              <a:t>Run </a:t>
            </a:r>
            <a:r>
              <a:rPr lang="en" sz="3000" b="1" i="1"/>
              <a:t>docker-compose up</a:t>
            </a:r>
            <a:br>
              <a:rPr lang="en" sz="3000" b="1" i="1"/>
            </a:br>
            <a:endParaRPr sz="3000" b="1" i="1"/>
          </a:p>
          <a:p>
            <a:pPr marL="457200" lvl="0" indent="-419100" algn="l" rtl="0">
              <a:spcBef>
                <a:spcPts val="0"/>
              </a:spcBef>
              <a:spcAft>
                <a:spcPts val="0"/>
              </a:spcAft>
              <a:buSzPts val="3000"/>
              <a:buAutoNum type="arabicPeriod"/>
            </a:pPr>
            <a:r>
              <a:rPr lang="en" sz="3000"/>
              <a:t>Live long and prosper!</a:t>
            </a:r>
            <a:endParaRPr sz="3000"/>
          </a:p>
          <a:p>
            <a:pPr marL="0" lvl="0" indent="0" algn="l" rtl="0">
              <a:spcBef>
                <a:spcPts val="640"/>
              </a:spcBef>
              <a:spcAft>
                <a:spcPts val="0"/>
              </a:spcAft>
              <a:buNone/>
            </a:pPr>
            <a:endParaRPr sz="3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09">
                                            <p:txEl>
                                              <p:pRg st="0" end="0"/>
                                            </p:txEl>
                                          </p:spTgt>
                                        </p:tgtEl>
                                        <p:attrNameLst>
                                          <p:attrName>style.visibility</p:attrName>
                                        </p:attrNameLst>
                                      </p:cBhvr>
                                      <p:to>
                                        <p:strVal val="visible"/>
                                      </p:to>
                                    </p:set>
                                    <p:animEffect transition="in" filter="fade">
                                      <p:cBhvr>
                                        <p:cTn id="7" dur="1000"/>
                                        <p:tgtEl>
                                          <p:spTgt spid="60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09">
                                            <p:txEl>
                                              <p:pRg st="1" end="1"/>
                                            </p:txEl>
                                          </p:spTgt>
                                        </p:tgtEl>
                                        <p:attrNameLst>
                                          <p:attrName>style.visibility</p:attrName>
                                        </p:attrNameLst>
                                      </p:cBhvr>
                                      <p:to>
                                        <p:strVal val="visible"/>
                                      </p:to>
                                    </p:set>
                                    <p:animEffect transition="in" filter="fade">
                                      <p:cBhvr>
                                        <p:cTn id="12" dur="1000"/>
                                        <p:tgtEl>
                                          <p:spTgt spid="60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09">
                                            <p:txEl>
                                              <p:pRg st="2" end="2"/>
                                            </p:txEl>
                                          </p:spTgt>
                                        </p:tgtEl>
                                        <p:attrNameLst>
                                          <p:attrName>style.visibility</p:attrName>
                                        </p:attrNameLst>
                                      </p:cBhvr>
                                      <p:to>
                                        <p:strVal val="visible"/>
                                      </p:to>
                                    </p:set>
                                    <p:animEffect transition="in" filter="fade">
                                      <p:cBhvr>
                                        <p:cTn id="17" dur="1000"/>
                                        <p:tgtEl>
                                          <p:spTgt spid="60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09">
                                            <p:txEl>
                                              <p:pRg st="3" end="3"/>
                                            </p:txEl>
                                          </p:spTgt>
                                        </p:tgtEl>
                                        <p:attrNameLst>
                                          <p:attrName>style.visibility</p:attrName>
                                        </p:attrNameLst>
                                      </p:cBhvr>
                                      <p:to>
                                        <p:strVal val="visible"/>
                                      </p:to>
                                    </p:set>
                                    <p:animEffect transition="in" filter="fade">
                                      <p:cBhvr>
                                        <p:cTn id="22" dur="1000"/>
                                        <p:tgtEl>
                                          <p:spTgt spid="60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4" name="Google Shape;614;p66"/>
          <p:cNvSpPr txBox="1">
            <a:spLocks noGrp="1"/>
          </p:cNvSpPr>
          <p:nvPr>
            <p:ph type="title"/>
          </p:nvPr>
        </p:nvSpPr>
        <p:spPr>
          <a:xfrm>
            <a:off x="0" y="2865575"/>
            <a:ext cx="9144000" cy="1510800"/>
          </a:xfrm>
          <a:prstGeom prst="rect">
            <a:avLst/>
          </a:prstGeom>
          <a:solidFill>
            <a:srgbClr val="0E78A9"/>
          </a:solidFill>
        </p:spPr>
        <p:txBody>
          <a:bodyPr spcFirstLastPara="1" wrap="square" lIns="68575" tIns="68575" rIns="68575" bIns="68575" anchor="ctr" anchorCtr="0">
            <a:noAutofit/>
          </a:bodyPr>
          <a:lstStyle/>
          <a:p>
            <a:pPr marL="0" lvl="0" indent="0" algn="ctr" rtl="0">
              <a:spcBef>
                <a:spcPts val="0"/>
              </a:spcBef>
              <a:spcAft>
                <a:spcPts val="0"/>
              </a:spcAft>
              <a:buNone/>
            </a:pPr>
            <a:r>
              <a:rPr lang="en" sz="4400">
                <a:solidFill>
                  <a:srgbClr val="FFFFFF"/>
                </a:solidFill>
              </a:rPr>
              <a:t>Demo: </a:t>
            </a:r>
            <a:endParaRPr sz="4400">
              <a:solidFill>
                <a:srgbClr val="FFFFFF"/>
              </a:solidFill>
            </a:endParaRPr>
          </a:p>
          <a:p>
            <a:pPr marL="0" lvl="0" indent="0" algn="ctr" rtl="0">
              <a:spcBef>
                <a:spcPts val="0"/>
              </a:spcBef>
              <a:spcAft>
                <a:spcPts val="0"/>
              </a:spcAft>
              <a:buNone/>
            </a:pPr>
            <a:r>
              <a:rPr lang="en" sz="4400">
                <a:solidFill>
                  <a:srgbClr val="FFFFFF"/>
                </a:solidFill>
              </a:rPr>
              <a:t>Angular and Microservices</a:t>
            </a:r>
            <a:endParaRPr sz="4400">
              <a:solidFill>
                <a:srgbClr val="FFFFFF"/>
              </a:solidFill>
            </a:endParaRPr>
          </a:p>
        </p:txBody>
      </p:sp>
      <p:pic>
        <p:nvPicPr>
          <p:cNvPr id="615" name="Google Shape;615;p66"/>
          <p:cNvPicPr preferRelativeResize="0">
            <a:picLocks noGrp="1"/>
          </p:cNvPicPr>
          <p:nvPr>
            <p:ph type="body" idx="2"/>
          </p:nvPr>
        </p:nvPicPr>
        <p:blipFill rotWithShape="1">
          <a:blip r:embed="rId3">
            <a:alphaModFix/>
          </a:blip>
          <a:srcRect/>
          <a:stretch/>
        </p:blipFill>
        <p:spPr>
          <a:xfrm>
            <a:off x="3100650" y="390225"/>
            <a:ext cx="2942700" cy="1672800"/>
          </a:xfrm>
          <a:prstGeom prst="rect">
            <a:avLst/>
          </a:prstGeom>
          <a:noFill/>
          <a:ln>
            <a:noFill/>
          </a:ln>
        </p:spPr>
      </p:pic>
      <p:pic>
        <p:nvPicPr>
          <p:cNvPr id="616" name="Google Shape;616;p66"/>
          <p:cNvPicPr preferRelativeResize="0"/>
          <p:nvPr/>
        </p:nvPicPr>
        <p:blipFill>
          <a:blip r:embed="rId4">
            <a:alphaModFix/>
          </a:blip>
          <a:stretch>
            <a:fillRect/>
          </a:stretch>
        </p:blipFill>
        <p:spPr>
          <a:xfrm>
            <a:off x="4272155" y="691618"/>
            <a:ext cx="223125" cy="242550"/>
          </a:xfrm>
          <a:prstGeom prst="rect">
            <a:avLst/>
          </a:prstGeom>
          <a:noFill/>
          <a:ln>
            <a:noFill/>
          </a:ln>
        </p:spPr>
      </p:pic>
      <p:sp>
        <p:nvSpPr>
          <p:cNvPr id="617" name="Google Shape;617;p66"/>
          <p:cNvSpPr/>
          <p:nvPr/>
        </p:nvSpPr>
        <p:spPr>
          <a:xfrm>
            <a:off x="7813750" y="4705750"/>
            <a:ext cx="1259100" cy="226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67"/>
          <p:cNvSpPr txBox="1">
            <a:spLocks noGrp="1"/>
          </p:cNvSpPr>
          <p:nvPr>
            <p:ph type="title"/>
          </p:nvPr>
        </p:nvSpPr>
        <p:spPr>
          <a:xfrm>
            <a:off x="0" y="2448950"/>
            <a:ext cx="9144000" cy="2694600"/>
          </a:xfrm>
          <a:prstGeom prst="rect">
            <a:avLst/>
          </a:prstGeom>
          <a:solidFill>
            <a:srgbClr val="0E78A9"/>
          </a:solidFill>
        </p:spPr>
        <p:txBody>
          <a:bodyPr spcFirstLastPara="1" wrap="square" lIns="68575" tIns="68575" rIns="68575" bIns="68575" anchor="ctr" anchorCtr="0">
            <a:noAutofit/>
          </a:bodyPr>
          <a:lstStyle/>
          <a:p>
            <a:pPr marL="0" lvl="0" indent="0" algn="ctr" rtl="0">
              <a:spcBef>
                <a:spcPts val="0"/>
              </a:spcBef>
              <a:spcAft>
                <a:spcPts val="0"/>
              </a:spcAft>
              <a:buNone/>
            </a:pPr>
            <a:r>
              <a:rPr lang="en" sz="4400">
                <a:solidFill>
                  <a:srgbClr val="FFFFFF"/>
                </a:solidFill>
              </a:rPr>
              <a:t>Deploying Between Environments</a:t>
            </a:r>
            <a:endParaRPr sz="4400">
              <a:solidFill>
                <a:srgbClr val="FFFFFF"/>
              </a:solidFill>
            </a:endParaRPr>
          </a:p>
        </p:txBody>
      </p:sp>
      <p:pic>
        <p:nvPicPr>
          <p:cNvPr id="623" name="Google Shape;623;p67"/>
          <p:cNvPicPr preferRelativeResize="0">
            <a:picLocks noGrp="1"/>
          </p:cNvPicPr>
          <p:nvPr>
            <p:ph type="body" idx="2"/>
          </p:nvPr>
        </p:nvPicPr>
        <p:blipFill rotWithShape="1">
          <a:blip r:embed="rId3">
            <a:alphaModFix/>
          </a:blip>
          <a:srcRect/>
          <a:stretch/>
        </p:blipFill>
        <p:spPr>
          <a:xfrm>
            <a:off x="3100650" y="390225"/>
            <a:ext cx="2942700" cy="1672800"/>
          </a:xfrm>
          <a:prstGeom prst="rect">
            <a:avLst/>
          </a:prstGeom>
          <a:noFill/>
          <a:ln>
            <a:noFill/>
          </a:ln>
        </p:spPr>
      </p:pic>
      <p:pic>
        <p:nvPicPr>
          <p:cNvPr id="624" name="Google Shape;624;p67"/>
          <p:cNvPicPr preferRelativeResize="0"/>
          <p:nvPr/>
        </p:nvPicPr>
        <p:blipFill>
          <a:blip r:embed="rId4">
            <a:alphaModFix/>
          </a:blip>
          <a:stretch>
            <a:fillRect/>
          </a:stretch>
        </p:blipFill>
        <p:spPr>
          <a:xfrm>
            <a:off x="4272155" y="691618"/>
            <a:ext cx="223125" cy="24255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sp>
        <p:nvSpPr>
          <p:cNvPr id="629" name="Google Shape;629;p68"/>
          <p:cNvSpPr txBox="1">
            <a:spLocks noGrp="1"/>
          </p:cNvSpPr>
          <p:nvPr>
            <p:ph type="title"/>
          </p:nvPr>
        </p:nvSpPr>
        <p:spPr>
          <a:xfrm>
            <a:off x="529900" y="212707"/>
            <a:ext cx="8084100" cy="674400"/>
          </a:xfrm>
          <a:prstGeom prst="rect">
            <a:avLst/>
          </a:prstGeom>
          <a:noFill/>
          <a:ln>
            <a:noFill/>
          </a:ln>
        </p:spPr>
        <p:txBody>
          <a:bodyPr spcFirstLastPara="1" wrap="square" lIns="0" tIns="32975" rIns="65925" bIns="32975" anchor="t" anchorCtr="0">
            <a:noAutofit/>
          </a:bodyPr>
          <a:lstStyle/>
          <a:p>
            <a:pPr marL="0" marR="0" lvl="0" indent="0" algn="l" rtl="0">
              <a:lnSpc>
                <a:spcPct val="85000"/>
              </a:lnSpc>
              <a:spcBef>
                <a:spcPts val="0"/>
              </a:spcBef>
              <a:spcAft>
                <a:spcPts val="0"/>
              </a:spcAft>
              <a:buClr>
                <a:schemeClr val="dk1"/>
              </a:buClr>
              <a:buFont typeface="Arial"/>
              <a:buNone/>
            </a:pPr>
            <a:r>
              <a:rPr lang="en" sz="4400">
                <a:solidFill>
                  <a:srgbClr val="1E7489"/>
                </a:solidFill>
              </a:rPr>
              <a:t>Cloud and Containers</a:t>
            </a:r>
            <a:endParaRPr sz="4400" b="0" i="0" u="none" strike="noStrike" cap="none">
              <a:solidFill>
                <a:srgbClr val="1E7489"/>
              </a:solidFill>
              <a:latin typeface="Arial"/>
              <a:ea typeface="Arial"/>
              <a:cs typeface="Arial"/>
              <a:sym typeface="Arial"/>
            </a:endParaRPr>
          </a:p>
        </p:txBody>
      </p:sp>
      <p:sp>
        <p:nvSpPr>
          <p:cNvPr id="630" name="Google Shape;630;p68"/>
          <p:cNvSpPr/>
          <p:nvPr/>
        </p:nvSpPr>
        <p:spPr>
          <a:xfrm>
            <a:off x="2859085" y="2829501"/>
            <a:ext cx="1347000" cy="1394400"/>
          </a:xfrm>
          <a:prstGeom prst="rect">
            <a:avLst/>
          </a:prstGeom>
          <a:solidFill>
            <a:srgbClr val="2188DE"/>
          </a:solidFill>
          <a:ln w="19050" cap="flat" cmpd="sng">
            <a:solidFill>
              <a:srgbClr val="B7B7B7"/>
            </a:solidFill>
            <a:prstDash val="solid"/>
            <a:round/>
            <a:headEnd type="none" w="sm" len="sm"/>
            <a:tailEnd type="none" w="sm" len="sm"/>
          </a:ln>
        </p:spPr>
        <p:txBody>
          <a:bodyPr spcFirstLastPara="1" wrap="square" lIns="68575" tIns="68575" rIns="68575" bIns="68575" anchor="ctr" anchorCtr="0">
            <a:noAutofit/>
          </a:bodyPr>
          <a:lstStyle/>
          <a:p>
            <a:pPr marL="0" marR="0" lvl="0" indent="0" algn="ctr" rtl="0">
              <a:spcBef>
                <a:spcPts val="0"/>
              </a:spcBef>
              <a:spcAft>
                <a:spcPts val="0"/>
              </a:spcAft>
              <a:buNone/>
            </a:pPr>
            <a:r>
              <a:rPr lang="en" sz="1800" b="1">
                <a:solidFill>
                  <a:srgbClr val="FFFFFF"/>
                </a:solidFill>
                <a:latin typeface="Tahoma"/>
                <a:ea typeface="Tahoma"/>
                <a:cs typeface="Tahoma"/>
                <a:sym typeface="Tahoma"/>
              </a:rPr>
              <a:t>Azure</a:t>
            </a:r>
            <a:endParaRPr sz="1800" b="1">
              <a:solidFill>
                <a:srgbClr val="FFFFFF"/>
              </a:solidFill>
              <a:latin typeface="Tahoma"/>
              <a:ea typeface="Tahoma"/>
              <a:cs typeface="Tahoma"/>
              <a:sym typeface="Tahoma"/>
            </a:endParaRPr>
          </a:p>
        </p:txBody>
      </p:sp>
      <p:sp>
        <p:nvSpPr>
          <p:cNvPr id="631" name="Google Shape;631;p68"/>
          <p:cNvSpPr/>
          <p:nvPr/>
        </p:nvSpPr>
        <p:spPr>
          <a:xfrm>
            <a:off x="4794644" y="2829501"/>
            <a:ext cx="1347000" cy="1394400"/>
          </a:xfrm>
          <a:prstGeom prst="rect">
            <a:avLst/>
          </a:prstGeom>
          <a:solidFill>
            <a:srgbClr val="DC3714"/>
          </a:solidFill>
          <a:ln w="19050" cap="flat" cmpd="sng">
            <a:solidFill>
              <a:srgbClr val="B7B7B7"/>
            </a:solidFill>
            <a:prstDash val="solid"/>
            <a:round/>
            <a:headEnd type="none" w="sm" len="sm"/>
            <a:tailEnd type="none" w="sm" len="sm"/>
          </a:ln>
        </p:spPr>
        <p:txBody>
          <a:bodyPr spcFirstLastPara="1" wrap="square" lIns="68575" tIns="68575" rIns="68575" bIns="68575" anchor="ctr" anchorCtr="0">
            <a:noAutofit/>
          </a:bodyPr>
          <a:lstStyle/>
          <a:p>
            <a:pPr marL="0" marR="0" lvl="0" indent="0" algn="ctr" rtl="0">
              <a:spcBef>
                <a:spcPts val="0"/>
              </a:spcBef>
              <a:spcAft>
                <a:spcPts val="0"/>
              </a:spcAft>
              <a:buNone/>
            </a:pPr>
            <a:r>
              <a:rPr lang="en" sz="1800" b="1">
                <a:solidFill>
                  <a:srgbClr val="FFFFFF"/>
                </a:solidFill>
                <a:latin typeface="Tahoma"/>
                <a:ea typeface="Tahoma"/>
                <a:cs typeface="Tahoma"/>
                <a:sym typeface="Tahoma"/>
              </a:rPr>
              <a:t>AWS</a:t>
            </a:r>
            <a:endParaRPr sz="1800" b="1">
              <a:solidFill>
                <a:srgbClr val="FFFFFF"/>
              </a:solidFill>
              <a:latin typeface="Tahoma"/>
              <a:ea typeface="Tahoma"/>
              <a:cs typeface="Tahoma"/>
              <a:sym typeface="Tahoma"/>
            </a:endParaRPr>
          </a:p>
        </p:txBody>
      </p:sp>
      <p:sp>
        <p:nvSpPr>
          <p:cNvPr id="632" name="Google Shape;632;p68"/>
          <p:cNvSpPr/>
          <p:nvPr/>
        </p:nvSpPr>
        <p:spPr>
          <a:xfrm>
            <a:off x="872175" y="2829500"/>
            <a:ext cx="1347000" cy="1394400"/>
          </a:xfrm>
          <a:prstGeom prst="rect">
            <a:avLst/>
          </a:prstGeom>
          <a:solidFill>
            <a:srgbClr val="F5B800"/>
          </a:solidFill>
          <a:ln w="19050" cap="flat" cmpd="sng">
            <a:solidFill>
              <a:srgbClr val="B7B7B7"/>
            </a:solidFill>
            <a:prstDash val="solid"/>
            <a:round/>
            <a:headEnd type="none" w="sm" len="sm"/>
            <a:tailEnd type="none" w="sm" len="sm"/>
          </a:ln>
        </p:spPr>
        <p:txBody>
          <a:bodyPr spcFirstLastPara="1" wrap="square" lIns="68575" tIns="68575" rIns="68575" bIns="68575" anchor="ctr" anchorCtr="0">
            <a:noAutofit/>
          </a:bodyPr>
          <a:lstStyle/>
          <a:p>
            <a:pPr marL="0" marR="0" lvl="0" indent="0" algn="ctr" rtl="0">
              <a:spcBef>
                <a:spcPts val="0"/>
              </a:spcBef>
              <a:spcAft>
                <a:spcPts val="0"/>
              </a:spcAft>
              <a:buNone/>
            </a:pPr>
            <a:r>
              <a:rPr lang="en" sz="1800" b="1">
                <a:solidFill>
                  <a:srgbClr val="FFFFFF"/>
                </a:solidFill>
                <a:latin typeface="Tahoma"/>
                <a:ea typeface="Tahoma"/>
                <a:cs typeface="Tahoma"/>
                <a:sym typeface="Tahoma"/>
              </a:rPr>
              <a:t>Docker Hub</a:t>
            </a:r>
            <a:endParaRPr sz="1800" b="1">
              <a:solidFill>
                <a:srgbClr val="FFFFFF"/>
              </a:solidFill>
              <a:latin typeface="Tahoma"/>
              <a:ea typeface="Tahoma"/>
              <a:cs typeface="Tahoma"/>
              <a:sym typeface="Tahoma"/>
            </a:endParaRPr>
          </a:p>
        </p:txBody>
      </p:sp>
      <p:sp>
        <p:nvSpPr>
          <p:cNvPr id="633" name="Google Shape;633;p68"/>
          <p:cNvSpPr txBox="1"/>
          <p:nvPr/>
        </p:nvSpPr>
        <p:spPr>
          <a:xfrm>
            <a:off x="510707" y="1210775"/>
            <a:ext cx="7618800" cy="140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t>Containers can be pushed to an on-premise or cloud repository</a:t>
            </a:r>
            <a:endParaRPr sz="3000"/>
          </a:p>
        </p:txBody>
      </p:sp>
      <p:sp>
        <p:nvSpPr>
          <p:cNvPr id="634" name="Google Shape;634;p68"/>
          <p:cNvSpPr/>
          <p:nvPr/>
        </p:nvSpPr>
        <p:spPr>
          <a:xfrm>
            <a:off x="6730200" y="2829493"/>
            <a:ext cx="1347000" cy="1394400"/>
          </a:xfrm>
          <a:prstGeom prst="rect">
            <a:avLst/>
          </a:prstGeom>
          <a:solidFill>
            <a:srgbClr val="00BE10"/>
          </a:solidFill>
          <a:ln w="19050" cap="flat" cmpd="sng">
            <a:solidFill>
              <a:srgbClr val="B7B7B7"/>
            </a:solidFill>
            <a:prstDash val="solid"/>
            <a:round/>
            <a:headEnd type="none" w="sm" len="sm"/>
            <a:tailEnd type="none" w="sm" len="sm"/>
          </a:ln>
        </p:spPr>
        <p:txBody>
          <a:bodyPr spcFirstLastPara="1" wrap="square" lIns="68575" tIns="68575" rIns="68575" bIns="68575" anchor="ctr" anchorCtr="0">
            <a:noAutofit/>
          </a:bodyPr>
          <a:lstStyle/>
          <a:p>
            <a:pPr marL="0" marR="0" lvl="0" indent="0" algn="ctr" rtl="0">
              <a:spcBef>
                <a:spcPts val="0"/>
              </a:spcBef>
              <a:spcAft>
                <a:spcPts val="0"/>
              </a:spcAft>
              <a:buNone/>
            </a:pPr>
            <a:r>
              <a:rPr lang="en" sz="1800" b="1">
                <a:solidFill>
                  <a:srgbClr val="FFFFFF"/>
                </a:solidFill>
                <a:latin typeface="Tahoma"/>
                <a:ea typeface="Tahoma"/>
                <a:cs typeface="Tahoma"/>
                <a:sym typeface="Tahoma"/>
              </a:rPr>
              <a:t>Google Cloud</a:t>
            </a:r>
            <a:endParaRPr sz="1800" b="1">
              <a:solidFill>
                <a:srgbClr val="FFFFFF"/>
              </a:solidFill>
              <a:latin typeface="Tahoma"/>
              <a:ea typeface="Tahoma"/>
              <a:cs typeface="Tahoma"/>
              <a:sym typeface="Tahoma"/>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sp>
        <p:nvSpPr>
          <p:cNvPr id="640" name="Google Shape;640;p69"/>
          <p:cNvSpPr txBox="1">
            <a:spLocks noGrp="1"/>
          </p:cNvSpPr>
          <p:nvPr>
            <p:ph type="title"/>
          </p:nvPr>
        </p:nvSpPr>
        <p:spPr>
          <a:xfrm>
            <a:off x="457200" y="205979"/>
            <a:ext cx="8229600" cy="8574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4400">
                <a:solidFill>
                  <a:srgbClr val="1E7489"/>
                </a:solidFill>
              </a:rPr>
              <a:t>Pushing a Docker Image</a:t>
            </a:r>
            <a:endParaRPr sz="4400" b="0" i="0" u="none" strike="noStrike" cap="none">
              <a:solidFill>
                <a:srgbClr val="1E7489"/>
              </a:solidFill>
              <a:latin typeface="Arial"/>
              <a:ea typeface="Arial"/>
              <a:cs typeface="Arial"/>
              <a:sym typeface="Arial"/>
            </a:endParaRPr>
          </a:p>
        </p:txBody>
      </p:sp>
      <p:pic>
        <p:nvPicPr>
          <p:cNvPr id="641" name="Google Shape;641;p69"/>
          <p:cNvPicPr preferRelativeResize="0"/>
          <p:nvPr/>
        </p:nvPicPr>
        <p:blipFill>
          <a:blip r:embed="rId3">
            <a:alphaModFix/>
          </a:blip>
          <a:stretch>
            <a:fillRect/>
          </a:stretch>
        </p:blipFill>
        <p:spPr>
          <a:xfrm>
            <a:off x="451039" y="1923870"/>
            <a:ext cx="8229600" cy="2321581"/>
          </a:xfrm>
          <a:prstGeom prst="rect">
            <a:avLst/>
          </a:prstGeom>
          <a:noFill/>
          <a:ln>
            <a:noFill/>
          </a:ln>
        </p:spPr>
      </p:pic>
      <p:sp>
        <p:nvSpPr>
          <p:cNvPr id="642" name="Google Shape;642;p69"/>
          <p:cNvSpPr txBox="1"/>
          <p:nvPr/>
        </p:nvSpPr>
        <p:spPr>
          <a:xfrm>
            <a:off x="968901" y="2038971"/>
            <a:ext cx="5979900" cy="346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2200" b="1" dirty="0">
                <a:solidFill>
                  <a:srgbClr val="FFFFFF"/>
                </a:solidFill>
                <a:latin typeface="Consolas"/>
                <a:ea typeface="Consolas"/>
                <a:cs typeface="Consolas"/>
                <a:sym typeface="Consolas"/>
              </a:rPr>
              <a:t>docker push </a:t>
            </a:r>
            <a:r>
              <a:rPr lang="en" sz="2200" b="1" dirty="0" smtClean="0">
                <a:solidFill>
                  <a:srgbClr val="FFFFFF"/>
                </a:solidFill>
                <a:latin typeface="Consolas"/>
                <a:ea typeface="Consolas"/>
                <a:cs typeface="Consolas"/>
                <a:sym typeface="Consolas"/>
              </a:rPr>
              <a:t> /</a:t>
            </a:r>
            <a:r>
              <a:rPr lang="en" sz="2200" b="1" dirty="0">
                <a:solidFill>
                  <a:srgbClr val="FFFFFF"/>
                </a:solidFill>
                <a:latin typeface="Consolas"/>
                <a:ea typeface="Consolas"/>
                <a:cs typeface="Consolas"/>
                <a:sym typeface="Consolas"/>
              </a:rPr>
              <a:t>ngapp:1.0.0</a:t>
            </a:r>
            <a:endParaRPr sz="2200" dirty="0">
              <a:solidFill>
                <a:srgbClr val="FFFFFF"/>
              </a:solidFill>
              <a:latin typeface="Consolas"/>
              <a:ea typeface="Consolas"/>
              <a:cs typeface="Consolas"/>
              <a:sym typeface="Consolas"/>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47"/>
        <p:cNvGrpSpPr/>
        <p:nvPr/>
      </p:nvGrpSpPr>
      <p:grpSpPr>
        <a:xfrm>
          <a:off x="0" y="0"/>
          <a:ext cx="0" cy="0"/>
          <a:chOff x="0" y="0"/>
          <a:chExt cx="0" cy="0"/>
        </a:xfrm>
      </p:grpSpPr>
      <p:sp>
        <p:nvSpPr>
          <p:cNvPr id="648" name="Google Shape;648;p70"/>
          <p:cNvSpPr txBox="1">
            <a:spLocks noGrp="1"/>
          </p:cNvSpPr>
          <p:nvPr>
            <p:ph type="title"/>
          </p:nvPr>
        </p:nvSpPr>
        <p:spPr>
          <a:xfrm>
            <a:off x="457200" y="205979"/>
            <a:ext cx="8229600" cy="8574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4400">
                <a:solidFill>
                  <a:srgbClr val="1E7489"/>
                </a:solidFill>
              </a:rPr>
              <a:t>Pushing to the Cloud</a:t>
            </a:r>
            <a:endParaRPr sz="4400" b="0" i="0" u="none" strike="noStrike" cap="none">
              <a:solidFill>
                <a:srgbClr val="1E7489"/>
              </a:solidFill>
              <a:latin typeface="Arial"/>
              <a:ea typeface="Arial"/>
              <a:cs typeface="Arial"/>
              <a:sym typeface="Arial"/>
            </a:endParaRPr>
          </a:p>
        </p:txBody>
      </p:sp>
      <p:sp>
        <p:nvSpPr>
          <p:cNvPr id="649" name="Google Shape;649;p70"/>
          <p:cNvSpPr/>
          <p:nvPr/>
        </p:nvSpPr>
        <p:spPr>
          <a:xfrm>
            <a:off x="7813750" y="4705750"/>
            <a:ext cx="1259100" cy="226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50" name="Google Shape;650;p70"/>
          <p:cNvPicPr preferRelativeResize="0"/>
          <p:nvPr/>
        </p:nvPicPr>
        <p:blipFill>
          <a:blip r:embed="rId3">
            <a:alphaModFix/>
          </a:blip>
          <a:stretch>
            <a:fillRect/>
          </a:stretch>
        </p:blipFill>
        <p:spPr>
          <a:xfrm>
            <a:off x="1154213" y="1134729"/>
            <a:ext cx="6835573" cy="3775321"/>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72"/>
          <p:cNvSpPr txBox="1">
            <a:spLocks noGrp="1"/>
          </p:cNvSpPr>
          <p:nvPr>
            <p:ph type="title"/>
          </p:nvPr>
        </p:nvSpPr>
        <p:spPr>
          <a:xfrm>
            <a:off x="0" y="2448950"/>
            <a:ext cx="9144000" cy="2694600"/>
          </a:xfrm>
          <a:prstGeom prst="rect">
            <a:avLst/>
          </a:prstGeom>
          <a:solidFill>
            <a:srgbClr val="0E78A9"/>
          </a:solidFill>
        </p:spPr>
        <p:txBody>
          <a:bodyPr spcFirstLastPara="1" wrap="square" lIns="68575" tIns="68575" rIns="68575" bIns="68575" anchor="ctr" anchorCtr="0">
            <a:noAutofit/>
          </a:bodyPr>
          <a:lstStyle/>
          <a:p>
            <a:pPr marL="0" lvl="0" indent="0" algn="ctr" rtl="0">
              <a:spcBef>
                <a:spcPts val="0"/>
              </a:spcBef>
              <a:spcAft>
                <a:spcPts val="0"/>
              </a:spcAft>
              <a:buNone/>
            </a:pPr>
            <a:r>
              <a:rPr lang="en" sz="4400" dirty="0" smtClean="0">
                <a:solidFill>
                  <a:schemeClr val="lt1"/>
                </a:solidFill>
              </a:rPr>
              <a:t>Questions?</a:t>
            </a:r>
            <a:r>
              <a:rPr lang="en" sz="4400" dirty="0">
                <a:solidFill>
                  <a:schemeClr val="lt1"/>
                </a:solidFill>
              </a:rPr>
              <a:t/>
            </a:r>
            <a:br>
              <a:rPr lang="en" sz="4400" dirty="0">
                <a:solidFill>
                  <a:schemeClr val="lt1"/>
                </a:solidFill>
              </a:rPr>
            </a:br>
            <a:r>
              <a:rPr lang="en" sz="4400" dirty="0" smtClean="0">
                <a:solidFill>
                  <a:schemeClr val="lt1"/>
                </a:solidFill>
              </a:rPr>
              <a:t>  </a:t>
            </a:r>
            <a:r>
              <a:rPr lang="en" sz="4400" dirty="0">
                <a:solidFill>
                  <a:srgbClr val="FFFFFF"/>
                </a:solidFill>
              </a:rPr>
              <a:t/>
            </a:r>
            <a:br>
              <a:rPr lang="en" sz="4400" dirty="0">
                <a:solidFill>
                  <a:srgbClr val="FFFFFF"/>
                </a:solidFill>
              </a:rPr>
            </a:br>
            <a:endParaRPr sz="4400" dirty="0">
              <a:solidFill>
                <a:srgbClr val="FFFFFF"/>
              </a:solidFill>
            </a:endParaRPr>
          </a:p>
        </p:txBody>
      </p:sp>
      <p:pic>
        <p:nvPicPr>
          <p:cNvPr id="668" name="Google Shape;668;p72"/>
          <p:cNvPicPr preferRelativeResize="0">
            <a:picLocks noGrp="1"/>
          </p:cNvPicPr>
          <p:nvPr>
            <p:ph type="body" idx="2"/>
          </p:nvPr>
        </p:nvPicPr>
        <p:blipFill rotWithShape="1">
          <a:blip r:embed="rId3">
            <a:alphaModFix/>
          </a:blip>
          <a:srcRect/>
          <a:stretch/>
        </p:blipFill>
        <p:spPr>
          <a:xfrm>
            <a:off x="3100650" y="390225"/>
            <a:ext cx="2942700" cy="1672800"/>
          </a:xfrm>
          <a:prstGeom prst="rect">
            <a:avLst/>
          </a:prstGeom>
          <a:noFill/>
          <a:ln>
            <a:noFill/>
          </a:ln>
        </p:spPr>
      </p:pic>
      <p:pic>
        <p:nvPicPr>
          <p:cNvPr id="669" name="Google Shape;669;p72"/>
          <p:cNvPicPr preferRelativeResize="0"/>
          <p:nvPr/>
        </p:nvPicPr>
        <p:blipFill>
          <a:blip r:embed="rId4">
            <a:alphaModFix/>
          </a:blip>
          <a:stretch>
            <a:fillRect/>
          </a:stretch>
        </p:blipFill>
        <p:spPr>
          <a:xfrm>
            <a:off x="4272155" y="691618"/>
            <a:ext cx="223125" cy="24255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73"/>
        <p:cNvGrpSpPr/>
        <p:nvPr/>
      </p:nvGrpSpPr>
      <p:grpSpPr>
        <a:xfrm>
          <a:off x="0" y="0"/>
          <a:ext cx="0" cy="0"/>
          <a:chOff x="0" y="0"/>
          <a:chExt cx="0" cy="0"/>
        </a:xfrm>
      </p:grpSpPr>
      <p:sp>
        <p:nvSpPr>
          <p:cNvPr id="674" name="Google Shape;674;p73"/>
          <p:cNvSpPr txBox="1">
            <a:spLocks noGrp="1"/>
          </p:cNvSpPr>
          <p:nvPr>
            <p:ph type="title"/>
          </p:nvPr>
        </p:nvSpPr>
        <p:spPr>
          <a:xfrm>
            <a:off x="406000" y="1648500"/>
            <a:ext cx="8196300" cy="3938100"/>
          </a:xfrm>
          <a:prstGeom prst="rect">
            <a:avLst/>
          </a:prstGeom>
          <a:noFill/>
        </p:spPr>
        <p:txBody>
          <a:bodyPr spcFirstLastPara="1" wrap="square" lIns="68575" tIns="68575" rIns="68575" bIns="68575" anchor="ctr" anchorCtr="0">
            <a:noAutofit/>
          </a:bodyPr>
          <a:lstStyle/>
          <a:p>
            <a:pPr marL="0" lvl="0" indent="0" algn="l" rtl="0">
              <a:lnSpc>
                <a:spcPct val="90000"/>
              </a:lnSpc>
              <a:spcBef>
                <a:spcPts val="600"/>
              </a:spcBef>
              <a:spcAft>
                <a:spcPts val="0"/>
              </a:spcAft>
              <a:buNone/>
            </a:pPr>
            <a:r>
              <a:rPr lang="en" sz="1800" b="1" dirty="0">
                <a:solidFill>
                  <a:srgbClr val="000000"/>
                </a:solidFill>
              </a:rPr>
              <a:t>https://github.com</a:t>
            </a:r>
            <a:r>
              <a:rPr lang="en" sz="1800" b="1" dirty="0" smtClean="0">
                <a:solidFill>
                  <a:srgbClr val="000000"/>
                </a:solidFill>
              </a:rPr>
              <a:t>/ /</a:t>
            </a:r>
            <a:r>
              <a:rPr lang="en" sz="1800" b="1" dirty="0">
                <a:solidFill>
                  <a:srgbClr val="000000"/>
                </a:solidFill>
              </a:rPr>
              <a:t>Angular-Core-Concepts</a:t>
            </a:r>
            <a:endParaRPr sz="1800" b="1" dirty="0">
              <a:solidFill>
                <a:srgbClr val="000000"/>
              </a:solidFill>
            </a:endParaRPr>
          </a:p>
          <a:p>
            <a:pPr marL="0" lvl="0" indent="0" algn="l" rtl="0">
              <a:lnSpc>
                <a:spcPct val="90000"/>
              </a:lnSpc>
              <a:spcBef>
                <a:spcPts val="600"/>
              </a:spcBef>
              <a:spcAft>
                <a:spcPts val="0"/>
              </a:spcAft>
              <a:buNone/>
            </a:pPr>
            <a:r>
              <a:rPr lang="en" sz="1600" dirty="0">
                <a:solidFill>
                  <a:srgbClr val="000000"/>
                </a:solidFill>
              </a:rPr>
              <a:t/>
            </a:r>
            <a:br>
              <a:rPr lang="en" sz="1600" dirty="0">
                <a:solidFill>
                  <a:srgbClr val="000000"/>
                </a:solidFill>
              </a:rPr>
            </a:br>
            <a:r>
              <a:rPr lang="en" sz="1600" b="1" dirty="0">
                <a:solidFill>
                  <a:srgbClr val="000000"/>
                </a:solidFill>
              </a:rPr>
              <a:t>Other Projects:</a:t>
            </a:r>
            <a:r>
              <a:rPr lang="en" sz="1600" dirty="0">
                <a:solidFill>
                  <a:srgbClr val="000000"/>
                </a:solidFill>
              </a:rPr>
              <a:t/>
            </a:r>
            <a:br>
              <a:rPr lang="en" sz="1600" dirty="0">
                <a:solidFill>
                  <a:srgbClr val="000000"/>
                </a:solidFill>
              </a:rPr>
            </a:br>
            <a:endParaRPr sz="1600" dirty="0">
              <a:solidFill>
                <a:srgbClr val="000000"/>
              </a:solidFill>
            </a:endParaRPr>
          </a:p>
          <a:p>
            <a:pPr marL="0" lvl="0" indent="0" algn="l" rtl="0">
              <a:lnSpc>
                <a:spcPct val="90000"/>
              </a:lnSpc>
              <a:spcBef>
                <a:spcPts val="600"/>
              </a:spcBef>
              <a:spcAft>
                <a:spcPts val="0"/>
              </a:spcAft>
              <a:buNone/>
            </a:pPr>
            <a:r>
              <a:rPr lang="en" sz="1600" u="sng" dirty="0">
                <a:solidFill>
                  <a:srgbClr val="000000"/>
                </a:solidFill>
                <a:hlinkClick r:id="rId3"/>
              </a:rPr>
              <a:t>https://github.com</a:t>
            </a:r>
            <a:r>
              <a:rPr lang="en" sz="1600" u="sng" dirty="0" smtClean="0">
                <a:solidFill>
                  <a:srgbClr val="000000"/>
                </a:solidFill>
                <a:hlinkClick r:id="rId3"/>
              </a:rPr>
              <a:t>/ /</a:t>
            </a:r>
            <a:r>
              <a:rPr lang="en" sz="1600" u="sng" dirty="0">
                <a:solidFill>
                  <a:srgbClr val="000000"/>
                </a:solidFill>
                <a:hlinkClick r:id="rId3"/>
              </a:rPr>
              <a:t>Angular-ASPNET-Core-CustomersService</a:t>
            </a:r>
            <a:r>
              <a:rPr lang="en" sz="1600" dirty="0">
                <a:solidFill>
                  <a:srgbClr val="000000"/>
                </a:solidFill>
              </a:rPr>
              <a:t> </a:t>
            </a:r>
            <a:endParaRPr sz="1600" dirty="0">
              <a:solidFill>
                <a:srgbClr val="000000"/>
              </a:solidFill>
            </a:endParaRPr>
          </a:p>
          <a:p>
            <a:pPr marL="0" lvl="0" indent="0" algn="l" rtl="0">
              <a:lnSpc>
                <a:spcPct val="90000"/>
              </a:lnSpc>
              <a:spcBef>
                <a:spcPts val="600"/>
              </a:spcBef>
              <a:spcAft>
                <a:spcPts val="0"/>
              </a:spcAft>
              <a:buNone/>
            </a:pPr>
            <a:endParaRPr sz="1600" dirty="0">
              <a:solidFill>
                <a:srgbClr val="000000"/>
              </a:solidFill>
            </a:endParaRPr>
          </a:p>
          <a:p>
            <a:pPr marL="0" lvl="0" indent="0" algn="l" rtl="0">
              <a:lnSpc>
                <a:spcPct val="90000"/>
              </a:lnSpc>
              <a:spcBef>
                <a:spcPts val="600"/>
              </a:spcBef>
              <a:spcAft>
                <a:spcPts val="0"/>
              </a:spcAft>
              <a:buNone/>
            </a:pPr>
            <a:r>
              <a:rPr lang="en" sz="1600" u="sng" dirty="0">
                <a:solidFill>
                  <a:srgbClr val="000000"/>
                </a:solidFill>
                <a:hlinkClick r:id="rId4"/>
              </a:rPr>
              <a:t>https://github.com</a:t>
            </a:r>
            <a:r>
              <a:rPr lang="en" sz="1600" u="sng" dirty="0" smtClean="0">
                <a:solidFill>
                  <a:srgbClr val="000000"/>
                </a:solidFill>
                <a:hlinkClick r:id="rId4"/>
              </a:rPr>
              <a:t>/ /</a:t>
            </a:r>
            <a:r>
              <a:rPr lang="en" sz="1600" u="sng" dirty="0">
                <a:solidFill>
                  <a:srgbClr val="000000"/>
                </a:solidFill>
                <a:hlinkClick r:id="rId4"/>
              </a:rPr>
              <a:t>Angular-NodeJS-MongoDB-CustomersService</a:t>
            </a:r>
            <a:endParaRPr sz="1600" dirty="0">
              <a:solidFill>
                <a:srgbClr val="000000"/>
              </a:solidFill>
            </a:endParaRPr>
          </a:p>
          <a:p>
            <a:pPr marL="0" lvl="0" indent="0" algn="l" rtl="0">
              <a:lnSpc>
                <a:spcPct val="90000"/>
              </a:lnSpc>
              <a:spcBef>
                <a:spcPts val="600"/>
              </a:spcBef>
              <a:spcAft>
                <a:spcPts val="0"/>
              </a:spcAft>
              <a:buNone/>
            </a:pPr>
            <a:endParaRPr sz="1600" dirty="0">
              <a:solidFill>
                <a:srgbClr val="000000"/>
              </a:solidFill>
            </a:endParaRPr>
          </a:p>
          <a:p>
            <a:pPr marL="0" lvl="0" indent="0" algn="l" rtl="0">
              <a:lnSpc>
                <a:spcPct val="90000"/>
              </a:lnSpc>
              <a:spcBef>
                <a:spcPts val="600"/>
              </a:spcBef>
              <a:spcAft>
                <a:spcPts val="0"/>
              </a:spcAft>
              <a:buNone/>
            </a:pPr>
            <a:r>
              <a:rPr lang="en" sz="1600" u="sng" dirty="0">
                <a:solidFill>
                  <a:srgbClr val="000000"/>
                </a:solidFill>
                <a:hlinkClick r:id="rId5"/>
              </a:rPr>
              <a:t>https://github.com</a:t>
            </a:r>
            <a:r>
              <a:rPr lang="en" sz="1600" u="sng" dirty="0" smtClean="0">
                <a:solidFill>
                  <a:srgbClr val="000000"/>
                </a:solidFill>
                <a:hlinkClick r:id="rId5"/>
              </a:rPr>
              <a:t>/ /</a:t>
            </a:r>
            <a:r>
              <a:rPr lang="en" sz="1600" u="sng" dirty="0">
                <a:solidFill>
                  <a:srgbClr val="000000"/>
                </a:solidFill>
                <a:hlinkClick r:id="rId5"/>
              </a:rPr>
              <a:t>Angular-RESTfulService</a:t>
            </a:r>
            <a:r>
              <a:rPr lang="en" sz="1600" dirty="0">
                <a:solidFill>
                  <a:srgbClr val="000000"/>
                </a:solidFill>
              </a:rPr>
              <a:t> </a:t>
            </a:r>
            <a:endParaRPr sz="1600" dirty="0">
              <a:solidFill>
                <a:srgbClr val="000000"/>
              </a:solidFill>
            </a:endParaRPr>
          </a:p>
          <a:p>
            <a:pPr marL="0" lvl="0" indent="0" algn="l" rtl="0">
              <a:lnSpc>
                <a:spcPct val="90000"/>
              </a:lnSpc>
              <a:spcBef>
                <a:spcPts val="600"/>
              </a:spcBef>
              <a:spcAft>
                <a:spcPts val="0"/>
              </a:spcAft>
              <a:buNone/>
            </a:pPr>
            <a:endParaRPr sz="1600" dirty="0">
              <a:solidFill>
                <a:srgbClr val="000000"/>
              </a:solidFill>
            </a:endParaRPr>
          </a:p>
          <a:p>
            <a:pPr marL="0" lvl="0" indent="0" algn="l" rtl="0">
              <a:lnSpc>
                <a:spcPct val="90000"/>
              </a:lnSpc>
              <a:spcBef>
                <a:spcPts val="600"/>
              </a:spcBef>
              <a:spcAft>
                <a:spcPts val="0"/>
              </a:spcAft>
              <a:buNone/>
            </a:pPr>
            <a:r>
              <a:rPr lang="en" sz="1800" u="sng" dirty="0">
                <a:hlinkClick r:id="rId6"/>
              </a:rPr>
              <a:t>https://github.com</a:t>
            </a:r>
            <a:r>
              <a:rPr lang="en" sz="1800" u="sng" dirty="0" smtClean="0">
                <a:hlinkClick r:id="rId6"/>
              </a:rPr>
              <a:t>/ /</a:t>
            </a:r>
            <a:r>
              <a:rPr lang="en" sz="1800" u="sng" dirty="0">
                <a:hlinkClick r:id="rId6"/>
              </a:rPr>
              <a:t>Angular-Docker-Microservices</a:t>
            </a:r>
            <a:r>
              <a:rPr lang="en" sz="1600" dirty="0">
                <a:solidFill>
                  <a:srgbClr val="000000"/>
                </a:solidFill>
              </a:rPr>
              <a:t/>
            </a:r>
            <a:br>
              <a:rPr lang="en" sz="1600" dirty="0">
                <a:solidFill>
                  <a:srgbClr val="000000"/>
                </a:solidFill>
              </a:rPr>
            </a:br>
            <a:endParaRPr sz="1600" dirty="0">
              <a:solidFill>
                <a:srgbClr val="000000"/>
              </a:solidFill>
            </a:endParaRPr>
          </a:p>
          <a:p>
            <a:pPr marL="0" lvl="0" indent="0" algn="l" rtl="0">
              <a:lnSpc>
                <a:spcPct val="90000"/>
              </a:lnSpc>
              <a:spcBef>
                <a:spcPts val="600"/>
              </a:spcBef>
              <a:spcAft>
                <a:spcPts val="0"/>
              </a:spcAft>
              <a:buNone/>
            </a:pPr>
            <a:r>
              <a:rPr lang="en" sz="1600" u="sng" dirty="0">
                <a:solidFill>
                  <a:srgbClr val="000000"/>
                </a:solidFill>
                <a:hlinkClick r:id="rId7"/>
              </a:rPr>
              <a:t>https://github.com</a:t>
            </a:r>
            <a:r>
              <a:rPr lang="en" sz="1600" u="sng" dirty="0" smtClean="0">
                <a:solidFill>
                  <a:srgbClr val="000000"/>
                </a:solidFill>
                <a:hlinkClick r:id="rId7"/>
              </a:rPr>
              <a:t>/ /</a:t>
            </a:r>
            <a:r>
              <a:rPr lang="en" sz="1600" u="sng" dirty="0">
                <a:solidFill>
                  <a:srgbClr val="000000"/>
                </a:solidFill>
                <a:hlinkClick r:id="rId7"/>
              </a:rPr>
              <a:t>CodeWithDanDockerServices</a:t>
            </a:r>
            <a:r>
              <a:rPr lang="en" sz="1600" dirty="0">
                <a:solidFill>
                  <a:srgbClr val="000000"/>
                </a:solidFill>
              </a:rPr>
              <a:t> </a:t>
            </a:r>
            <a:endParaRPr sz="1600" dirty="0">
              <a:solidFill>
                <a:srgbClr val="000000"/>
              </a:solidFill>
            </a:endParaRPr>
          </a:p>
          <a:p>
            <a:pPr marL="0" lvl="0" indent="0" algn="ctr" rtl="0">
              <a:lnSpc>
                <a:spcPct val="90000"/>
              </a:lnSpc>
              <a:spcBef>
                <a:spcPts val="600"/>
              </a:spcBef>
              <a:spcAft>
                <a:spcPts val="0"/>
              </a:spcAft>
              <a:buNone/>
            </a:pPr>
            <a:endParaRPr sz="4400" dirty="0">
              <a:solidFill>
                <a:srgbClr val="000000"/>
              </a:solidFill>
            </a:endParaRPr>
          </a:p>
          <a:p>
            <a:pPr marL="0" lvl="0" indent="0" algn="ctr" rtl="0">
              <a:lnSpc>
                <a:spcPct val="90000"/>
              </a:lnSpc>
              <a:spcBef>
                <a:spcPts val="600"/>
              </a:spcBef>
              <a:spcAft>
                <a:spcPts val="0"/>
              </a:spcAft>
              <a:buNone/>
            </a:pPr>
            <a:endParaRPr sz="3600" dirty="0">
              <a:solidFill>
                <a:srgbClr val="000000"/>
              </a:solidFill>
            </a:endParaRPr>
          </a:p>
        </p:txBody>
      </p:sp>
      <p:sp>
        <p:nvSpPr>
          <p:cNvPr id="675" name="Google Shape;675;p73"/>
          <p:cNvSpPr txBox="1"/>
          <p:nvPr/>
        </p:nvSpPr>
        <p:spPr>
          <a:xfrm>
            <a:off x="406000" y="76200"/>
            <a:ext cx="8457900" cy="6867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600"/>
              </a:spcBef>
              <a:spcAft>
                <a:spcPts val="0"/>
              </a:spcAft>
              <a:buNone/>
            </a:pPr>
            <a:r>
              <a:rPr lang="en" sz="4400">
                <a:solidFill>
                  <a:srgbClr val="1E7489"/>
                </a:solidFill>
              </a:rPr>
              <a:t>A Few Docker Projects</a:t>
            </a:r>
            <a:endParaRPr sz="4400">
              <a:solidFill>
                <a:srgbClr val="1E7489"/>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74"/>
          <p:cNvSpPr txBox="1"/>
          <p:nvPr/>
        </p:nvSpPr>
        <p:spPr>
          <a:xfrm>
            <a:off x="1324000" y="859850"/>
            <a:ext cx="7061100" cy="137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https://www.pluralsight.com/courses/docker-web-development</a:t>
            </a:r>
            <a:r>
              <a:rPr lang="en"/>
              <a:t> </a:t>
            </a:r>
            <a:endParaRPr/>
          </a:p>
        </p:txBody>
      </p:sp>
      <p:sp>
        <p:nvSpPr>
          <p:cNvPr id="681" name="Google Shape;681;p74"/>
          <p:cNvSpPr txBox="1"/>
          <p:nvPr/>
        </p:nvSpPr>
        <p:spPr>
          <a:xfrm>
            <a:off x="1324000" y="2409750"/>
            <a:ext cx="7061100" cy="137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4"/>
              </a:rPr>
              <a:t>https://www.pluralsight.com/courses/angular-nodejs-restful-services</a:t>
            </a:r>
            <a:r>
              <a:rPr lang="en"/>
              <a:t> </a:t>
            </a:r>
            <a:endParaRPr/>
          </a:p>
        </p:txBody>
      </p:sp>
      <p:sp>
        <p:nvSpPr>
          <p:cNvPr id="682" name="Google Shape;682;p74"/>
          <p:cNvSpPr txBox="1"/>
          <p:nvPr/>
        </p:nvSpPr>
        <p:spPr>
          <a:xfrm>
            <a:off x="1324000" y="3931700"/>
            <a:ext cx="6774300" cy="62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u="sng">
                <a:solidFill>
                  <a:schemeClr val="hlink"/>
                </a:solidFill>
                <a:hlinkClick r:id="rId5"/>
              </a:rPr>
              <a:t>https://www.pluralsight.com/courses/angular-aspnetcore-restful-services</a:t>
            </a:r>
            <a:r>
              <a:rPr lang="en"/>
              <a:t> </a:t>
            </a:r>
            <a:endParaRPr/>
          </a:p>
        </p:txBody>
      </p:sp>
      <p:sp>
        <p:nvSpPr>
          <p:cNvPr id="683" name="Google Shape;683;p74"/>
          <p:cNvSpPr txBox="1"/>
          <p:nvPr/>
        </p:nvSpPr>
        <p:spPr>
          <a:xfrm>
            <a:off x="1322400" y="292250"/>
            <a:ext cx="5245800" cy="65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t>Docker for Web Developers</a:t>
            </a:r>
            <a:endParaRPr sz="2400"/>
          </a:p>
        </p:txBody>
      </p:sp>
      <p:sp>
        <p:nvSpPr>
          <p:cNvPr id="684" name="Google Shape;684;p74"/>
          <p:cNvSpPr txBox="1"/>
          <p:nvPr/>
        </p:nvSpPr>
        <p:spPr>
          <a:xfrm>
            <a:off x="1322400" y="1573850"/>
            <a:ext cx="5245800" cy="65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t>Integrating Angular with Node.js RESTful Services</a:t>
            </a:r>
            <a:endParaRPr sz="2400"/>
          </a:p>
        </p:txBody>
      </p:sp>
      <p:sp>
        <p:nvSpPr>
          <p:cNvPr id="685" name="Google Shape;685;p74"/>
          <p:cNvSpPr txBox="1"/>
          <p:nvPr/>
        </p:nvSpPr>
        <p:spPr>
          <a:xfrm>
            <a:off x="1322400" y="3172850"/>
            <a:ext cx="6239400" cy="65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t>Integrating Angular with ASP.NET Core RESTful Services</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0"/>
        <p:cNvGrpSpPr/>
        <p:nvPr/>
      </p:nvGrpSpPr>
      <p:grpSpPr>
        <a:xfrm>
          <a:off x="0" y="0"/>
          <a:ext cx="0" cy="0"/>
          <a:chOff x="0" y="0"/>
          <a:chExt cx="0" cy="0"/>
        </a:xfrm>
      </p:grpSpPr>
      <p:pic>
        <p:nvPicPr>
          <p:cNvPr id="151" name="Google Shape;151;p29"/>
          <p:cNvPicPr preferRelativeResize="0"/>
          <p:nvPr/>
        </p:nvPicPr>
        <p:blipFill>
          <a:blip r:embed="rId3">
            <a:alphaModFix/>
          </a:blip>
          <a:stretch>
            <a:fillRect/>
          </a:stretch>
        </p:blipFill>
        <p:spPr>
          <a:xfrm>
            <a:off x="2089578" y="585574"/>
            <a:ext cx="4761299" cy="4040274"/>
          </a:xfrm>
          <a:prstGeom prst="rect">
            <a:avLst/>
          </a:prstGeom>
          <a:noFill/>
          <a:ln w="9525" cap="flat" cmpd="sng">
            <a:solidFill>
              <a:srgbClr val="999999"/>
            </a:solidFill>
            <a:prstDash val="solid"/>
            <a:round/>
            <a:headEnd type="none" w="sm" len="sm"/>
            <a:tailEnd type="none" w="sm" len="sm"/>
          </a:ln>
        </p:spPr>
      </p:pic>
      <p:sp>
        <p:nvSpPr>
          <p:cNvPr id="152" name="Google Shape;152;p29"/>
          <p:cNvSpPr/>
          <p:nvPr/>
        </p:nvSpPr>
        <p:spPr>
          <a:xfrm rot="646115">
            <a:off x="3222047" y="936188"/>
            <a:ext cx="716111" cy="335904"/>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9"/>
          <p:cNvSpPr/>
          <p:nvPr/>
        </p:nvSpPr>
        <p:spPr>
          <a:xfrm>
            <a:off x="7813750" y="4705750"/>
            <a:ext cx="1259100" cy="226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2"/>
                                        </p:tgtEl>
                                        <p:attrNameLst>
                                          <p:attrName>style.visibility</p:attrName>
                                        </p:attrNameLst>
                                      </p:cBhvr>
                                      <p:to>
                                        <p:strVal val="visible"/>
                                      </p:to>
                                    </p:set>
                                    <p:animEffect transition="in" filter="fade">
                                      <p:cBhvr>
                                        <p:cTn id="7" dur="1000"/>
                                        <p:tgtEl>
                                          <p:spTgt spid="1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75"/>
          <p:cNvSpPr txBox="1">
            <a:spLocks noGrp="1"/>
          </p:cNvSpPr>
          <p:nvPr>
            <p:ph type="title"/>
          </p:nvPr>
        </p:nvSpPr>
        <p:spPr>
          <a:xfrm>
            <a:off x="0" y="2448950"/>
            <a:ext cx="9144000" cy="2694600"/>
          </a:xfrm>
          <a:prstGeom prst="rect">
            <a:avLst/>
          </a:prstGeom>
          <a:solidFill>
            <a:srgbClr val="0E78A9"/>
          </a:solidFill>
        </p:spPr>
        <p:txBody>
          <a:bodyPr spcFirstLastPara="1" wrap="square" lIns="68575" tIns="68575" rIns="68575" bIns="68575" anchor="ctr" anchorCtr="0">
            <a:noAutofit/>
          </a:bodyPr>
          <a:lstStyle/>
          <a:p>
            <a:pPr marL="0" lvl="0" indent="0" algn="ctr" rtl="0">
              <a:spcBef>
                <a:spcPts val="0"/>
              </a:spcBef>
              <a:spcAft>
                <a:spcPts val="0"/>
              </a:spcAft>
              <a:buNone/>
            </a:pPr>
            <a:r>
              <a:rPr lang="en" sz="4400">
                <a:solidFill>
                  <a:srgbClr val="FFFFFF"/>
                </a:solidFill>
              </a:rPr>
              <a:t>Bonus Material</a:t>
            </a:r>
            <a:endParaRPr sz="4400">
              <a:solidFill>
                <a:srgbClr val="FFFFFF"/>
              </a:solidFill>
            </a:endParaRPr>
          </a:p>
          <a:p>
            <a:pPr marL="0" lvl="0" indent="0" algn="ctr" rtl="0">
              <a:lnSpc>
                <a:spcPct val="90000"/>
              </a:lnSpc>
              <a:spcBef>
                <a:spcPts val="0"/>
              </a:spcBef>
              <a:spcAft>
                <a:spcPts val="0"/>
              </a:spcAft>
              <a:buClr>
                <a:schemeClr val="dk1"/>
              </a:buClr>
              <a:buSzPts val="1100"/>
              <a:buFont typeface="Arial"/>
              <a:buNone/>
            </a:pPr>
            <a:endParaRPr sz="4400">
              <a:solidFill>
                <a:srgbClr val="FFFFFF"/>
              </a:solidFill>
            </a:endParaRPr>
          </a:p>
        </p:txBody>
      </p:sp>
      <p:pic>
        <p:nvPicPr>
          <p:cNvPr id="691" name="Google Shape;691;p75"/>
          <p:cNvPicPr preferRelativeResize="0">
            <a:picLocks noGrp="1"/>
          </p:cNvPicPr>
          <p:nvPr>
            <p:ph type="body" idx="2"/>
          </p:nvPr>
        </p:nvPicPr>
        <p:blipFill rotWithShape="1">
          <a:blip r:embed="rId3">
            <a:alphaModFix/>
          </a:blip>
          <a:srcRect/>
          <a:stretch/>
        </p:blipFill>
        <p:spPr>
          <a:xfrm>
            <a:off x="3156906" y="510276"/>
            <a:ext cx="2830200" cy="160920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76"/>
          <p:cNvSpPr txBox="1">
            <a:spLocks noGrp="1"/>
          </p:cNvSpPr>
          <p:nvPr>
            <p:ph type="body" idx="1"/>
          </p:nvPr>
        </p:nvSpPr>
        <p:spPr>
          <a:xfrm>
            <a:off x="457200" y="438151"/>
            <a:ext cx="8229600" cy="3394500"/>
          </a:xfrm>
          <a:prstGeom prst="rect">
            <a:avLst/>
          </a:prstGeom>
        </p:spPr>
        <p:txBody>
          <a:bodyPr spcFirstLastPara="1" wrap="square" lIns="91425" tIns="91425" rIns="91425" bIns="91425" anchor="t" anchorCtr="0">
            <a:noAutofit/>
          </a:bodyPr>
          <a:lstStyle/>
          <a:p>
            <a:pPr marL="0" lvl="0" indent="457200" algn="l" rtl="0">
              <a:spcBef>
                <a:spcPts val="640"/>
              </a:spcBef>
              <a:spcAft>
                <a:spcPts val="0"/>
              </a:spcAft>
              <a:buNone/>
            </a:pPr>
            <a:r>
              <a:rPr lang="en" sz="2400" b="1"/>
              <a:t>Key Image Commands</a:t>
            </a:r>
            <a:br>
              <a:rPr lang="en" sz="2400" b="1"/>
            </a:br>
            <a:r>
              <a:rPr lang="en" sz="2400" b="1"/>
              <a:t>	</a:t>
            </a:r>
            <a:r>
              <a:rPr lang="en" sz="1800">
                <a:latin typeface="Consolas"/>
                <a:ea typeface="Consolas"/>
                <a:cs typeface="Consolas"/>
                <a:sym typeface="Consolas"/>
              </a:rPr>
              <a:t>docker pull [imageName]</a:t>
            </a:r>
            <a:endParaRPr sz="1800">
              <a:latin typeface="Consolas"/>
              <a:ea typeface="Consolas"/>
              <a:cs typeface="Consolas"/>
              <a:sym typeface="Consolas"/>
            </a:endParaRPr>
          </a:p>
          <a:p>
            <a:pPr marL="0" lvl="0" indent="0" algn="l" rtl="0">
              <a:spcBef>
                <a:spcPts val="640"/>
              </a:spcBef>
              <a:spcAft>
                <a:spcPts val="0"/>
              </a:spcAft>
              <a:buNone/>
            </a:pPr>
            <a:r>
              <a:rPr lang="en" sz="1800">
                <a:latin typeface="Consolas"/>
                <a:ea typeface="Consolas"/>
                <a:cs typeface="Consolas"/>
                <a:sym typeface="Consolas"/>
              </a:rPr>
              <a:t>	docker images</a:t>
            </a:r>
            <a:endParaRPr sz="1800">
              <a:latin typeface="Consolas"/>
              <a:ea typeface="Consolas"/>
              <a:cs typeface="Consolas"/>
              <a:sym typeface="Consolas"/>
            </a:endParaRPr>
          </a:p>
          <a:p>
            <a:pPr marL="0" lvl="0" indent="0" algn="l" rtl="0">
              <a:spcBef>
                <a:spcPts val="640"/>
              </a:spcBef>
              <a:spcAft>
                <a:spcPts val="0"/>
              </a:spcAft>
              <a:buNone/>
            </a:pPr>
            <a:r>
              <a:rPr lang="en" sz="1800">
                <a:latin typeface="Consolas"/>
                <a:ea typeface="Consolas"/>
                <a:cs typeface="Consolas"/>
                <a:sym typeface="Consolas"/>
              </a:rPr>
              <a:t>	docker rmi [imageID]</a:t>
            </a:r>
            <a:endParaRPr sz="1800">
              <a:latin typeface="Consolas"/>
              <a:ea typeface="Consolas"/>
              <a:cs typeface="Consolas"/>
              <a:sym typeface="Consolas"/>
            </a:endParaRPr>
          </a:p>
          <a:p>
            <a:pPr marL="0" lvl="0" indent="0" algn="l" rtl="0">
              <a:spcBef>
                <a:spcPts val="640"/>
              </a:spcBef>
              <a:spcAft>
                <a:spcPts val="0"/>
              </a:spcAft>
              <a:buNone/>
            </a:pPr>
            <a:endParaRPr sz="1800">
              <a:latin typeface="Consolas"/>
              <a:ea typeface="Consolas"/>
              <a:cs typeface="Consolas"/>
              <a:sym typeface="Consolas"/>
            </a:endParaRPr>
          </a:p>
          <a:p>
            <a:pPr marL="0" lvl="0" indent="0" algn="l" rtl="0">
              <a:spcBef>
                <a:spcPts val="640"/>
              </a:spcBef>
              <a:spcAft>
                <a:spcPts val="0"/>
              </a:spcAft>
              <a:buNone/>
            </a:pPr>
            <a:r>
              <a:rPr lang="en" sz="1800">
                <a:latin typeface="Consolas"/>
                <a:ea typeface="Consolas"/>
                <a:cs typeface="Consolas"/>
                <a:sym typeface="Consolas"/>
              </a:rPr>
              <a:t>	</a:t>
            </a:r>
            <a:endParaRPr sz="1800">
              <a:latin typeface="Consolas"/>
              <a:ea typeface="Consolas"/>
              <a:cs typeface="Consolas"/>
              <a:sym typeface="Consolas"/>
            </a:endParaRPr>
          </a:p>
        </p:txBody>
      </p:sp>
      <p:sp>
        <p:nvSpPr>
          <p:cNvPr id="697" name="Google Shape;697;p76"/>
          <p:cNvSpPr txBox="1"/>
          <p:nvPr/>
        </p:nvSpPr>
        <p:spPr>
          <a:xfrm>
            <a:off x="425125" y="2368250"/>
            <a:ext cx="8074500" cy="3000000"/>
          </a:xfrm>
          <a:prstGeom prst="rect">
            <a:avLst/>
          </a:prstGeom>
          <a:noFill/>
          <a:ln>
            <a:noFill/>
          </a:ln>
        </p:spPr>
        <p:txBody>
          <a:bodyPr spcFirstLastPara="1" wrap="square" lIns="91425" tIns="91425" rIns="91425" bIns="91425" anchor="t" anchorCtr="0">
            <a:noAutofit/>
          </a:bodyPr>
          <a:lstStyle/>
          <a:p>
            <a:pPr marL="0" lvl="0" indent="457200" algn="l" rtl="0">
              <a:lnSpc>
                <a:spcPct val="115000"/>
              </a:lnSpc>
              <a:spcBef>
                <a:spcPts val="640"/>
              </a:spcBef>
              <a:spcAft>
                <a:spcPts val="0"/>
              </a:spcAft>
              <a:buNone/>
            </a:pPr>
            <a:r>
              <a:rPr lang="en" sz="2400" b="1">
                <a:solidFill>
                  <a:schemeClr val="dk1"/>
                </a:solidFill>
              </a:rPr>
              <a:t>Key Container Commands</a:t>
            </a:r>
            <a:r>
              <a:rPr lang="en" sz="3200">
                <a:solidFill>
                  <a:schemeClr val="dk1"/>
                </a:solidFill>
              </a:rPr>
              <a:t/>
            </a:r>
            <a:br>
              <a:rPr lang="en" sz="3200">
                <a:solidFill>
                  <a:schemeClr val="dk1"/>
                </a:solidFill>
              </a:rPr>
            </a:br>
            <a:r>
              <a:rPr lang="en" sz="3200">
                <a:solidFill>
                  <a:schemeClr val="dk1"/>
                </a:solidFill>
              </a:rPr>
              <a:t>    </a:t>
            </a:r>
            <a:r>
              <a:rPr lang="en" sz="1800">
                <a:solidFill>
                  <a:schemeClr val="dk1"/>
                </a:solidFill>
                <a:latin typeface="Consolas"/>
                <a:ea typeface="Consolas"/>
                <a:cs typeface="Consolas"/>
                <a:sym typeface="Consolas"/>
              </a:rPr>
              <a:t>docker run -p externalPort:internalPort [imageName]</a:t>
            </a:r>
            <a:br>
              <a:rPr lang="en" sz="1800">
                <a:solidFill>
                  <a:schemeClr val="dk1"/>
                </a:solidFill>
                <a:latin typeface="Consolas"/>
                <a:ea typeface="Consolas"/>
                <a:cs typeface="Consolas"/>
                <a:sym typeface="Consolas"/>
              </a:rPr>
            </a:br>
            <a:r>
              <a:rPr lang="en" sz="1800">
                <a:solidFill>
                  <a:schemeClr val="dk1"/>
                </a:solidFill>
                <a:latin typeface="Consolas"/>
                <a:ea typeface="Consolas"/>
                <a:cs typeface="Consolas"/>
                <a:sym typeface="Consolas"/>
              </a:rPr>
              <a:t>	docker ps -a</a:t>
            </a:r>
            <a:endParaRPr sz="1800">
              <a:solidFill>
                <a:schemeClr val="dk1"/>
              </a:solidFill>
              <a:latin typeface="Consolas"/>
              <a:ea typeface="Consolas"/>
              <a:cs typeface="Consolas"/>
              <a:sym typeface="Consolas"/>
            </a:endParaRPr>
          </a:p>
          <a:p>
            <a:pPr marL="0" lvl="0" indent="0" algn="l" rtl="0">
              <a:lnSpc>
                <a:spcPct val="115000"/>
              </a:lnSpc>
              <a:spcBef>
                <a:spcPts val="640"/>
              </a:spcBef>
              <a:spcAft>
                <a:spcPts val="0"/>
              </a:spcAft>
              <a:buNone/>
            </a:pPr>
            <a:r>
              <a:rPr lang="en" sz="1800">
                <a:solidFill>
                  <a:schemeClr val="dk1"/>
                </a:solidFill>
                <a:latin typeface="Consolas"/>
                <a:ea typeface="Consolas"/>
                <a:cs typeface="Consolas"/>
                <a:sym typeface="Consolas"/>
              </a:rPr>
              <a:t>	docker stop [containerID]</a:t>
            </a:r>
            <a:endParaRPr sz="1800">
              <a:solidFill>
                <a:schemeClr val="dk1"/>
              </a:solidFill>
              <a:latin typeface="Consolas"/>
              <a:ea typeface="Consolas"/>
              <a:cs typeface="Consolas"/>
              <a:sym typeface="Consolas"/>
            </a:endParaRPr>
          </a:p>
          <a:p>
            <a:pPr marL="0" lvl="0" indent="0" algn="l" rtl="0">
              <a:lnSpc>
                <a:spcPct val="115000"/>
              </a:lnSpc>
              <a:spcBef>
                <a:spcPts val="640"/>
              </a:spcBef>
              <a:spcAft>
                <a:spcPts val="0"/>
              </a:spcAft>
              <a:buNone/>
            </a:pPr>
            <a:r>
              <a:rPr lang="en" sz="1800">
                <a:solidFill>
                  <a:schemeClr val="dk1"/>
                </a:solidFill>
                <a:latin typeface="Consolas"/>
                <a:ea typeface="Consolas"/>
                <a:cs typeface="Consolas"/>
                <a:sym typeface="Consolas"/>
              </a:rPr>
              <a:t>	docker rm [containerID]</a:t>
            </a:r>
            <a:endParaRPr/>
          </a:p>
        </p:txBody>
      </p:sp>
      <p:pic>
        <p:nvPicPr>
          <p:cNvPr id="698" name="Google Shape;698;p76"/>
          <p:cNvPicPr preferRelativeResize="0">
            <a:picLocks noGrp="1"/>
          </p:cNvPicPr>
          <p:nvPr>
            <p:ph type="body" idx="4294967295"/>
          </p:nvPr>
        </p:nvPicPr>
        <p:blipFill rotWithShape="1">
          <a:blip r:embed="rId3">
            <a:alphaModFix/>
          </a:blip>
          <a:srcRect/>
          <a:stretch/>
        </p:blipFill>
        <p:spPr>
          <a:xfrm>
            <a:off x="5215356" y="830901"/>
            <a:ext cx="2830200" cy="16092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97"/>
                                        </p:tgtEl>
                                        <p:attrNameLst>
                                          <p:attrName>style.visibility</p:attrName>
                                        </p:attrNameLst>
                                      </p:cBhvr>
                                      <p:to>
                                        <p:strVal val="visible"/>
                                      </p:to>
                                    </p:set>
                                    <p:animEffect transition="in" filter="fade">
                                      <p:cBhvr>
                                        <p:cTn id="7" dur="1000"/>
                                        <p:tgtEl>
                                          <p:spTgt spid="6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77"/>
          <p:cNvSpPr txBox="1">
            <a:spLocks noGrp="1"/>
          </p:cNvSpPr>
          <p:nvPr>
            <p:ph type="body" idx="1"/>
          </p:nvPr>
        </p:nvSpPr>
        <p:spPr>
          <a:xfrm>
            <a:off x="3778023" y="320028"/>
            <a:ext cx="5108700" cy="44928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1400"/>
              </a:spcBef>
              <a:spcAft>
                <a:spcPts val="0"/>
              </a:spcAft>
              <a:buClr>
                <a:schemeClr val="accent1"/>
              </a:buClr>
              <a:buFont typeface="PT Sans"/>
              <a:buNone/>
            </a:pPr>
            <a:r>
              <a:rPr lang="en">
                <a:solidFill>
                  <a:srgbClr val="000000"/>
                </a:solidFill>
              </a:rPr>
              <a:t>S</a:t>
            </a:r>
            <a:r>
              <a:rPr lang="en" sz="1800" b="0" i="0" u="none" strike="noStrike" cap="none">
                <a:solidFill>
                  <a:srgbClr val="000000"/>
                </a:solidFill>
                <a:latin typeface="Montserrat"/>
                <a:ea typeface="Montserrat"/>
                <a:cs typeface="Montserrat"/>
                <a:sym typeface="Montserrat"/>
              </a:rPr>
              <a:t>pecial type of directory in a container typically referred to as a "data volume"</a:t>
            </a:r>
            <a:endParaRPr sz="1100">
              <a:solidFill>
                <a:srgbClr val="000000"/>
              </a:solidFill>
            </a:endParaRPr>
          </a:p>
          <a:p>
            <a:pPr marL="0" marR="0" lvl="0" indent="0" algn="l" rtl="0">
              <a:lnSpc>
                <a:spcPct val="100000"/>
              </a:lnSpc>
              <a:spcBef>
                <a:spcPts val="1400"/>
              </a:spcBef>
              <a:spcAft>
                <a:spcPts val="0"/>
              </a:spcAft>
              <a:buClr>
                <a:schemeClr val="accent1"/>
              </a:buClr>
              <a:buFont typeface="PT Sans"/>
              <a:buNone/>
            </a:pPr>
            <a:r>
              <a:rPr lang="en" sz="1800" b="0" i="0" u="none" strike="noStrike" cap="none">
                <a:solidFill>
                  <a:srgbClr val="000000"/>
                </a:solidFill>
                <a:latin typeface="Montserrat"/>
                <a:ea typeface="Montserrat"/>
                <a:cs typeface="Montserrat"/>
                <a:sym typeface="Montserrat"/>
              </a:rPr>
              <a:t>Can be shared and reused among containers</a:t>
            </a:r>
            <a:endParaRPr sz="1100">
              <a:solidFill>
                <a:srgbClr val="000000"/>
              </a:solidFill>
            </a:endParaRPr>
          </a:p>
          <a:p>
            <a:pPr marL="0" marR="0" lvl="0" indent="0" algn="l" rtl="0">
              <a:lnSpc>
                <a:spcPct val="100000"/>
              </a:lnSpc>
              <a:spcBef>
                <a:spcPts val="1400"/>
              </a:spcBef>
              <a:spcAft>
                <a:spcPts val="0"/>
              </a:spcAft>
              <a:buClr>
                <a:schemeClr val="accent1"/>
              </a:buClr>
              <a:buFont typeface="PT Sans"/>
              <a:buNone/>
            </a:pPr>
            <a:r>
              <a:rPr lang="en" sz="1800" b="0" i="0" u="none" strike="noStrike" cap="none">
                <a:solidFill>
                  <a:srgbClr val="000000"/>
                </a:solidFill>
                <a:latin typeface="Montserrat"/>
                <a:ea typeface="Montserrat"/>
                <a:cs typeface="Montserrat"/>
                <a:sym typeface="Montserrat"/>
              </a:rPr>
              <a:t>Updates to an image won't affect a data volume</a:t>
            </a:r>
            <a:endParaRPr sz="1100">
              <a:solidFill>
                <a:srgbClr val="000000"/>
              </a:solidFill>
            </a:endParaRPr>
          </a:p>
          <a:p>
            <a:pPr marL="0" marR="0" lvl="0" indent="0" algn="l" rtl="0">
              <a:lnSpc>
                <a:spcPct val="100000"/>
              </a:lnSpc>
              <a:spcBef>
                <a:spcPts val="1400"/>
              </a:spcBef>
              <a:spcAft>
                <a:spcPts val="1600"/>
              </a:spcAft>
              <a:buClr>
                <a:schemeClr val="accent1"/>
              </a:buClr>
              <a:buFont typeface="PT Sans"/>
              <a:buNone/>
            </a:pPr>
            <a:r>
              <a:rPr lang="en" sz="1800" b="0" i="0" u="none" strike="noStrike" cap="none">
                <a:solidFill>
                  <a:srgbClr val="000000"/>
                </a:solidFill>
                <a:latin typeface="Montserrat"/>
                <a:ea typeface="Montserrat"/>
                <a:cs typeface="Montserrat"/>
                <a:sym typeface="Montserrat"/>
              </a:rPr>
              <a:t>Data volumes are persisted even after the container is deleted</a:t>
            </a:r>
            <a:endParaRPr sz="1100">
              <a:solidFill>
                <a:srgbClr val="000000"/>
              </a:solidFill>
            </a:endParaRPr>
          </a:p>
        </p:txBody>
      </p:sp>
      <p:sp>
        <p:nvSpPr>
          <p:cNvPr id="704" name="Google Shape;704;p77"/>
          <p:cNvSpPr txBox="1"/>
          <p:nvPr/>
        </p:nvSpPr>
        <p:spPr>
          <a:xfrm>
            <a:off x="349263" y="1512200"/>
            <a:ext cx="2629800" cy="3924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2100">
                <a:solidFill>
                  <a:schemeClr val="dk1"/>
                </a:solidFill>
                <a:latin typeface="Montserrat"/>
                <a:ea typeface="Montserrat"/>
                <a:cs typeface="Montserrat"/>
                <a:sym typeface="Montserrat"/>
              </a:rPr>
              <a:t>Docker Volumes</a:t>
            </a:r>
            <a:endParaRPr sz="2100">
              <a:solidFill>
                <a:schemeClr val="dk1"/>
              </a:solidFill>
              <a:latin typeface="Montserrat"/>
              <a:ea typeface="Montserrat"/>
              <a:cs typeface="Montserrat"/>
              <a:sym typeface="Montserrat"/>
            </a:endParaRPr>
          </a:p>
        </p:txBody>
      </p:sp>
      <p:pic>
        <p:nvPicPr>
          <p:cNvPr id="705" name="Google Shape;705;p77"/>
          <p:cNvPicPr preferRelativeResize="0">
            <a:picLocks noGrp="1"/>
          </p:cNvPicPr>
          <p:nvPr>
            <p:ph type="body" idx="2"/>
          </p:nvPr>
        </p:nvPicPr>
        <p:blipFill rotWithShape="1">
          <a:blip r:embed="rId3">
            <a:alphaModFix/>
          </a:blip>
          <a:srcRect/>
          <a:stretch/>
        </p:blipFill>
        <p:spPr>
          <a:xfrm>
            <a:off x="249106" y="2167905"/>
            <a:ext cx="2830200" cy="16092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03">
                                            <p:txEl>
                                              <p:pRg st="0" end="0"/>
                                            </p:txEl>
                                          </p:spTgt>
                                        </p:tgtEl>
                                        <p:attrNameLst>
                                          <p:attrName>style.visibility</p:attrName>
                                        </p:attrNameLst>
                                      </p:cBhvr>
                                      <p:to>
                                        <p:strVal val="visible"/>
                                      </p:to>
                                    </p:set>
                                    <p:animEffect transition="in" filter="fade">
                                      <p:cBhvr>
                                        <p:cTn id="7" dur="1000"/>
                                        <p:tgtEl>
                                          <p:spTgt spid="70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03">
                                            <p:txEl>
                                              <p:pRg st="1" end="1"/>
                                            </p:txEl>
                                          </p:spTgt>
                                        </p:tgtEl>
                                        <p:attrNameLst>
                                          <p:attrName>style.visibility</p:attrName>
                                        </p:attrNameLst>
                                      </p:cBhvr>
                                      <p:to>
                                        <p:strVal val="visible"/>
                                      </p:to>
                                    </p:set>
                                    <p:animEffect transition="in" filter="fade">
                                      <p:cBhvr>
                                        <p:cTn id="12" dur="1000"/>
                                        <p:tgtEl>
                                          <p:spTgt spid="70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03">
                                            <p:txEl>
                                              <p:pRg st="2" end="2"/>
                                            </p:txEl>
                                          </p:spTgt>
                                        </p:tgtEl>
                                        <p:attrNameLst>
                                          <p:attrName>style.visibility</p:attrName>
                                        </p:attrNameLst>
                                      </p:cBhvr>
                                      <p:to>
                                        <p:strVal val="visible"/>
                                      </p:to>
                                    </p:set>
                                    <p:animEffect transition="in" filter="fade">
                                      <p:cBhvr>
                                        <p:cTn id="17" dur="1000"/>
                                        <p:tgtEl>
                                          <p:spTgt spid="70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03">
                                            <p:txEl>
                                              <p:pRg st="3" end="3"/>
                                            </p:txEl>
                                          </p:spTgt>
                                        </p:tgtEl>
                                        <p:attrNameLst>
                                          <p:attrName>style.visibility</p:attrName>
                                        </p:attrNameLst>
                                      </p:cBhvr>
                                      <p:to>
                                        <p:strVal val="visible"/>
                                      </p:to>
                                    </p:set>
                                    <p:animEffect transition="in" filter="fade">
                                      <p:cBhvr>
                                        <p:cTn id="22" dur="1000"/>
                                        <p:tgtEl>
                                          <p:spTgt spid="70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710"/>
        <p:cNvGrpSpPr/>
        <p:nvPr/>
      </p:nvGrpSpPr>
      <p:grpSpPr>
        <a:xfrm>
          <a:off x="0" y="0"/>
          <a:ext cx="0" cy="0"/>
          <a:chOff x="0" y="0"/>
          <a:chExt cx="0" cy="0"/>
        </a:xfrm>
      </p:grpSpPr>
      <p:sp>
        <p:nvSpPr>
          <p:cNvPr id="711" name="Google Shape;711;p78"/>
          <p:cNvSpPr/>
          <p:nvPr/>
        </p:nvSpPr>
        <p:spPr>
          <a:xfrm>
            <a:off x="4670150" y="1451499"/>
            <a:ext cx="3532800" cy="2843100"/>
          </a:xfrm>
          <a:prstGeom prst="rect">
            <a:avLst/>
          </a:prstGeom>
          <a:solidFill>
            <a:srgbClr val="F2F2F2"/>
          </a:solidFill>
          <a:ln w="25400" cap="flat" cmpd="sng">
            <a:solidFill>
              <a:srgbClr val="7F7F7F"/>
            </a:solidFill>
            <a:prstDash val="solid"/>
            <a:round/>
            <a:headEnd type="none" w="sm" len="sm"/>
            <a:tailEnd type="none" w="sm" len="sm"/>
          </a:ln>
        </p:spPr>
        <p:txBody>
          <a:bodyPr spcFirstLastPara="1" wrap="square" lIns="137150" tIns="137150" rIns="137150" bIns="137150" anchor="t" anchorCtr="0">
            <a:noAutofit/>
          </a:bodyPr>
          <a:lstStyle/>
          <a:p>
            <a:pPr marL="0" marR="0" lvl="0" indent="0" algn="ctr" rtl="0">
              <a:spcBef>
                <a:spcPts val="0"/>
              </a:spcBef>
              <a:spcAft>
                <a:spcPts val="0"/>
              </a:spcAft>
              <a:buNone/>
            </a:pPr>
            <a:r>
              <a:rPr lang="en" sz="1500">
                <a:solidFill>
                  <a:schemeClr val="dk1"/>
                </a:solidFill>
                <a:latin typeface="Montserrat"/>
                <a:ea typeface="Montserrat"/>
                <a:cs typeface="Montserrat"/>
                <a:sym typeface="Montserrat"/>
              </a:rPr>
              <a:t>Docker Host</a:t>
            </a:r>
            <a:endParaRPr sz="1100"/>
          </a:p>
        </p:txBody>
      </p:sp>
      <p:sp>
        <p:nvSpPr>
          <p:cNvPr id="712" name="Google Shape;712;p78"/>
          <p:cNvSpPr txBox="1">
            <a:spLocks noGrp="1"/>
          </p:cNvSpPr>
          <p:nvPr>
            <p:ph type="title"/>
          </p:nvPr>
        </p:nvSpPr>
        <p:spPr>
          <a:xfrm>
            <a:off x="1540404" y="355495"/>
            <a:ext cx="6063300" cy="246000"/>
          </a:xfrm>
          <a:prstGeom prst="rect">
            <a:avLst/>
          </a:prstGeom>
          <a:noFill/>
          <a:ln>
            <a:noFill/>
          </a:ln>
        </p:spPr>
        <p:txBody>
          <a:bodyPr spcFirstLastPara="1" wrap="square" lIns="0" tIns="32975" rIns="65925" bIns="32975" anchor="t" anchorCtr="0">
            <a:noAutofit/>
          </a:bodyPr>
          <a:lstStyle/>
          <a:p>
            <a:pPr marL="0" marR="0" lvl="0" indent="0" algn="ctr" rtl="0">
              <a:lnSpc>
                <a:spcPct val="85000"/>
              </a:lnSpc>
              <a:spcBef>
                <a:spcPts val="0"/>
              </a:spcBef>
              <a:spcAft>
                <a:spcPts val="0"/>
              </a:spcAft>
              <a:buClr>
                <a:schemeClr val="dk1"/>
              </a:buClr>
              <a:buFont typeface="Arial"/>
              <a:buNone/>
            </a:pPr>
            <a:r>
              <a:rPr lang="en" sz="2700" b="0" i="0" u="none" strike="noStrike" cap="none">
                <a:solidFill>
                  <a:schemeClr val="dk1"/>
                </a:solidFill>
                <a:latin typeface="Arial"/>
                <a:ea typeface="Arial"/>
                <a:cs typeface="Arial"/>
                <a:sym typeface="Arial"/>
              </a:rPr>
              <a:t>Volume Overview</a:t>
            </a:r>
            <a:endParaRPr sz="2700" b="0" i="0" u="none" strike="noStrike" cap="none">
              <a:solidFill>
                <a:schemeClr val="dk1"/>
              </a:solidFill>
              <a:latin typeface="Arial"/>
              <a:ea typeface="Arial"/>
              <a:cs typeface="Arial"/>
              <a:sym typeface="Arial"/>
            </a:endParaRPr>
          </a:p>
        </p:txBody>
      </p:sp>
      <p:pic>
        <p:nvPicPr>
          <p:cNvPr id="713" name="Google Shape;713;p78"/>
          <p:cNvPicPr preferRelativeResize="0"/>
          <p:nvPr/>
        </p:nvPicPr>
        <p:blipFill rotWithShape="1">
          <a:blip r:embed="rId3">
            <a:alphaModFix/>
          </a:blip>
          <a:srcRect/>
          <a:stretch/>
        </p:blipFill>
        <p:spPr>
          <a:xfrm>
            <a:off x="657443" y="1446108"/>
            <a:ext cx="2848500" cy="2848500"/>
          </a:xfrm>
          <a:prstGeom prst="rect">
            <a:avLst/>
          </a:prstGeom>
          <a:noFill/>
          <a:ln>
            <a:noFill/>
          </a:ln>
        </p:spPr>
      </p:pic>
      <p:pic>
        <p:nvPicPr>
          <p:cNvPr id="714" name="Google Shape;714;p78"/>
          <p:cNvPicPr preferRelativeResize="0"/>
          <p:nvPr/>
        </p:nvPicPr>
        <p:blipFill rotWithShape="1">
          <a:blip r:embed="rId4">
            <a:alphaModFix/>
          </a:blip>
          <a:srcRect/>
          <a:stretch/>
        </p:blipFill>
        <p:spPr>
          <a:xfrm>
            <a:off x="6840598" y="2773613"/>
            <a:ext cx="529200" cy="629400"/>
          </a:xfrm>
          <a:prstGeom prst="rect">
            <a:avLst/>
          </a:prstGeom>
          <a:noFill/>
          <a:ln>
            <a:noFill/>
          </a:ln>
        </p:spPr>
      </p:pic>
      <p:pic>
        <p:nvPicPr>
          <p:cNvPr id="715" name="Google Shape;715;p78"/>
          <p:cNvPicPr preferRelativeResize="0"/>
          <p:nvPr/>
        </p:nvPicPr>
        <p:blipFill rotWithShape="1">
          <a:blip r:embed="rId5">
            <a:alphaModFix/>
          </a:blip>
          <a:srcRect/>
          <a:stretch/>
        </p:blipFill>
        <p:spPr>
          <a:xfrm>
            <a:off x="4995979" y="2455512"/>
            <a:ext cx="1258200" cy="1055100"/>
          </a:xfrm>
          <a:prstGeom prst="rect">
            <a:avLst/>
          </a:prstGeom>
          <a:noFill/>
          <a:ln>
            <a:noFill/>
          </a:ln>
        </p:spPr>
      </p:pic>
      <p:pic>
        <p:nvPicPr>
          <p:cNvPr id="716" name="Google Shape;716;p78"/>
          <p:cNvPicPr preferRelativeResize="0"/>
          <p:nvPr/>
        </p:nvPicPr>
        <p:blipFill rotWithShape="1">
          <a:blip r:embed="rId4">
            <a:alphaModFix/>
          </a:blip>
          <a:srcRect/>
          <a:stretch/>
        </p:blipFill>
        <p:spPr>
          <a:xfrm>
            <a:off x="7369654" y="2530104"/>
            <a:ext cx="529200" cy="629400"/>
          </a:xfrm>
          <a:prstGeom prst="rect">
            <a:avLst/>
          </a:prstGeom>
          <a:noFill/>
          <a:ln>
            <a:noFill/>
          </a:ln>
        </p:spPr>
      </p:pic>
      <p:sp>
        <p:nvSpPr>
          <p:cNvPr id="717" name="Google Shape;717;p78"/>
          <p:cNvSpPr txBox="1"/>
          <p:nvPr/>
        </p:nvSpPr>
        <p:spPr>
          <a:xfrm>
            <a:off x="5240810" y="2934949"/>
            <a:ext cx="999900" cy="3000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500">
                <a:solidFill>
                  <a:schemeClr val="dk1"/>
                </a:solidFill>
                <a:latin typeface="Montserrat"/>
                <a:ea typeface="Montserrat"/>
                <a:cs typeface="Montserrat"/>
                <a:sym typeface="Montserrat"/>
              </a:rPr>
              <a:t>/mnt/…</a:t>
            </a:r>
            <a:endParaRPr sz="1500">
              <a:solidFill>
                <a:schemeClr val="dk1"/>
              </a:solidFill>
              <a:latin typeface="Montserrat"/>
              <a:ea typeface="Montserrat"/>
              <a:cs typeface="Montserrat"/>
              <a:sym typeface="Montserrat"/>
            </a:endParaRPr>
          </a:p>
        </p:txBody>
      </p:sp>
      <p:cxnSp>
        <p:nvCxnSpPr>
          <p:cNvPr id="718" name="Google Shape;718;p78"/>
          <p:cNvCxnSpPr/>
          <p:nvPr/>
        </p:nvCxnSpPr>
        <p:spPr>
          <a:xfrm rot="10800000">
            <a:off x="6265825" y="3084990"/>
            <a:ext cx="505200" cy="0"/>
          </a:xfrm>
          <a:prstGeom prst="straightConnector1">
            <a:avLst/>
          </a:prstGeom>
          <a:noFill/>
          <a:ln w="50800" cap="flat" cmpd="sng">
            <a:solidFill>
              <a:srgbClr val="7F7F7F"/>
            </a:solidFill>
            <a:prstDash val="solid"/>
            <a:round/>
            <a:headEnd type="triangle" w="med" len="med"/>
            <a:tailEnd type="none" w="sm" len="sm"/>
          </a:ln>
        </p:spPr>
      </p:cxnSp>
      <p:sp>
        <p:nvSpPr>
          <p:cNvPr id="719" name="Google Shape;719;p78"/>
          <p:cNvSpPr txBox="1"/>
          <p:nvPr/>
        </p:nvSpPr>
        <p:spPr>
          <a:xfrm>
            <a:off x="1409503" y="3250761"/>
            <a:ext cx="1344300" cy="773100"/>
          </a:xfrm>
          <a:prstGeom prst="rect">
            <a:avLst/>
          </a:prstGeom>
          <a:solidFill>
            <a:srgbClr val="9BC850"/>
          </a:solidFill>
          <a:ln w="25400" cap="flat"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ctr" rtl="0">
              <a:spcBef>
                <a:spcPts val="0"/>
              </a:spcBef>
              <a:spcAft>
                <a:spcPts val="0"/>
              </a:spcAft>
              <a:buNone/>
            </a:pPr>
            <a:r>
              <a:rPr lang="en" sz="1500">
                <a:solidFill>
                  <a:schemeClr val="dk1"/>
                </a:solidFill>
                <a:latin typeface="Montserrat"/>
                <a:ea typeface="Montserrat"/>
                <a:cs typeface="Montserrat"/>
                <a:sym typeface="Montserrat"/>
              </a:rPr>
              <a:t>Volume</a:t>
            </a:r>
            <a:endParaRPr sz="1100"/>
          </a:p>
          <a:p>
            <a:pPr marL="0" marR="0" lvl="0" indent="0" algn="ctr" rtl="0">
              <a:spcBef>
                <a:spcPts val="0"/>
              </a:spcBef>
              <a:spcAft>
                <a:spcPts val="0"/>
              </a:spcAft>
              <a:buNone/>
            </a:pPr>
            <a:endParaRPr sz="1500">
              <a:solidFill>
                <a:schemeClr val="dk1"/>
              </a:solidFill>
              <a:latin typeface="Montserrat"/>
              <a:ea typeface="Montserrat"/>
              <a:cs typeface="Montserrat"/>
              <a:sym typeface="Montserrat"/>
            </a:endParaRPr>
          </a:p>
          <a:p>
            <a:pPr marL="0" marR="0" lvl="0" indent="0" algn="ctr" rtl="0">
              <a:spcBef>
                <a:spcPts val="0"/>
              </a:spcBef>
              <a:spcAft>
                <a:spcPts val="0"/>
              </a:spcAft>
              <a:buNone/>
            </a:pPr>
            <a:r>
              <a:rPr lang="en" sz="1500">
                <a:solidFill>
                  <a:schemeClr val="dk1"/>
                </a:solidFill>
                <a:latin typeface="Montserrat"/>
                <a:ea typeface="Montserrat"/>
                <a:cs typeface="Montserrat"/>
                <a:sym typeface="Montserrat"/>
              </a:rPr>
              <a:t>/var/www</a:t>
            </a:r>
            <a:endParaRPr sz="1100"/>
          </a:p>
        </p:txBody>
      </p:sp>
      <p:cxnSp>
        <p:nvCxnSpPr>
          <p:cNvPr id="720" name="Google Shape;720;p78"/>
          <p:cNvCxnSpPr/>
          <p:nvPr/>
        </p:nvCxnSpPr>
        <p:spPr>
          <a:xfrm rot="10800000" flipH="1">
            <a:off x="2629204" y="3085028"/>
            <a:ext cx="2366700" cy="770100"/>
          </a:xfrm>
          <a:prstGeom prst="straightConnector1">
            <a:avLst/>
          </a:prstGeom>
          <a:noFill/>
          <a:ln w="50800" cap="flat" cmpd="sng">
            <a:solidFill>
              <a:srgbClr val="7F7F7F"/>
            </a:solidFill>
            <a:prstDash val="solid"/>
            <a:round/>
            <a:headEnd type="none" w="sm" len="sm"/>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9"/>
                                        </p:tgtEl>
                                        <p:attrNameLst>
                                          <p:attrName>style.visibility</p:attrName>
                                        </p:attrNameLst>
                                      </p:cBhvr>
                                      <p:to>
                                        <p:strVal val="visible"/>
                                      </p:to>
                                    </p:set>
                                    <p:animEffect transition="in" filter="fade">
                                      <p:cBhvr>
                                        <p:cTn id="7" dur="500"/>
                                        <p:tgtEl>
                                          <p:spTgt spid="7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11"/>
                                        </p:tgtEl>
                                        <p:attrNameLst>
                                          <p:attrName>style.visibility</p:attrName>
                                        </p:attrNameLst>
                                      </p:cBhvr>
                                      <p:to>
                                        <p:strVal val="visible"/>
                                      </p:to>
                                    </p:set>
                                    <p:animEffect transition="in" filter="fade">
                                      <p:cBhvr>
                                        <p:cTn id="12" dur="500"/>
                                        <p:tgtEl>
                                          <p:spTgt spid="711"/>
                                        </p:tgtEl>
                                      </p:cBhvr>
                                    </p:animEffect>
                                  </p:childTnLst>
                                </p:cTn>
                              </p:par>
                              <p:par>
                                <p:cTn id="13" presetID="10" presetClass="entr" presetSubtype="0" fill="hold" nodeType="withEffect">
                                  <p:stCondLst>
                                    <p:cond delay="0"/>
                                  </p:stCondLst>
                                  <p:childTnLst>
                                    <p:set>
                                      <p:cBhvr>
                                        <p:cTn id="14" dur="1" fill="hold">
                                          <p:stCondLst>
                                            <p:cond delay="0"/>
                                          </p:stCondLst>
                                        </p:cTn>
                                        <p:tgtEl>
                                          <p:spTgt spid="714"/>
                                        </p:tgtEl>
                                        <p:attrNameLst>
                                          <p:attrName>style.visibility</p:attrName>
                                        </p:attrNameLst>
                                      </p:cBhvr>
                                      <p:to>
                                        <p:strVal val="visible"/>
                                      </p:to>
                                    </p:set>
                                    <p:animEffect transition="in" filter="fade">
                                      <p:cBhvr>
                                        <p:cTn id="15" dur="500"/>
                                        <p:tgtEl>
                                          <p:spTgt spid="714"/>
                                        </p:tgtEl>
                                      </p:cBhvr>
                                    </p:animEffect>
                                  </p:childTnLst>
                                </p:cTn>
                              </p:par>
                              <p:par>
                                <p:cTn id="16" presetID="10" presetClass="entr" presetSubtype="0" fill="hold" nodeType="withEffect">
                                  <p:stCondLst>
                                    <p:cond delay="0"/>
                                  </p:stCondLst>
                                  <p:childTnLst>
                                    <p:set>
                                      <p:cBhvr>
                                        <p:cTn id="17" dur="1" fill="hold">
                                          <p:stCondLst>
                                            <p:cond delay="0"/>
                                          </p:stCondLst>
                                        </p:cTn>
                                        <p:tgtEl>
                                          <p:spTgt spid="715"/>
                                        </p:tgtEl>
                                        <p:attrNameLst>
                                          <p:attrName>style.visibility</p:attrName>
                                        </p:attrNameLst>
                                      </p:cBhvr>
                                      <p:to>
                                        <p:strVal val="visible"/>
                                      </p:to>
                                    </p:set>
                                    <p:animEffect transition="in" filter="fade">
                                      <p:cBhvr>
                                        <p:cTn id="18" dur="500"/>
                                        <p:tgtEl>
                                          <p:spTgt spid="715"/>
                                        </p:tgtEl>
                                      </p:cBhvr>
                                    </p:animEffect>
                                  </p:childTnLst>
                                </p:cTn>
                              </p:par>
                              <p:par>
                                <p:cTn id="19" presetID="10" presetClass="entr" presetSubtype="0" fill="hold" nodeType="withEffect">
                                  <p:stCondLst>
                                    <p:cond delay="0"/>
                                  </p:stCondLst>
                                  <p:childTnLst>
                                    <p:set>
                                      <p:cBhvr>
                                        <p:cTn id="20" dur="1" fill="hold">
                                          <p:stCondLst>
                                            <p:cond delay="0"/>
                                          </p:stCondLst>
                                        </p:cTn>
                                        <p:tgtEl>
                                          <p:spTgt spid="716"/>
                                        </p:tgtEl>
                                        <p:attrNameLst>
                                          <p:attrName>style.visibility</p:attrName>
                                        </p:attrNameLst>
                                      </p:cBhvr>
                                      <p:to>
                                        <p:strVal val="visible"/>
                                      </p:to>
                                    </p:set>
                                    <p:animEffect transition="in" filter="fade">
                                      <p:cBhvr>
                                        <p:cTn id="21" dur="500"/>
                                        <p:tgtEl>
                                          <p:spTgt spid="716"/>
                                        </p:tgtEl>
                                      </p:cBhvr>
                                    </p:animEffect>
                                  </p:childTnLst>
                                </p:cTn>
                              </p:par>
                              <p:par>
                                <p:cTn id="22" presetID="10" presetClass="entr" presetSubtype="0" fill="hold" nodeType="withEffect">
                                  <p:stCondLst>
                                    <p:cond delay="0"/>
                                  </p:stCondLst>
                                  <p:childTnLst>
                                    <p:set>
                                      <p:cBhvr>
                                        <p:cTn id="23" dur="1" fill="hold">
                                          <p:stCondLst>
                                            <p:cond delay="0"/>
                                          </p:stCondLst>
                                        </p:cTn>
                                        <p:tgtEl>
                                          <p:spTgt spid="717"/>
                                        </p:tgtEl>
                                        <p:attrNameLst>
                                          <p:attrName>style.visibility</p:attrName>
                                        </p:attrNameLst>
                                      </p:cBhvr>
                                      <p:to>
                                        <p:strVal val="visible"/>
                                      </p:to>
                                    </p:set>
                                    <p:animEffect transition="in" filter="fade">
                                      <p:cBhvr>
                                        <p:cTn id="24" dur="500"/>
                                        <p:tgtEl>
                                          <p:spTgt spid="717"/>
                                        </p:tgtEl>
                                      </p:cBhvr>
                                    </p:animEffect>
                                  </p:childTnLst>
                                </p:cTn>
                              </p:par>
                              <p:par>
                                <p:cTn id="25" presetID="10" presetClass="entr" presetSubtype="0" fill="hold" nodeType="withEffect">
                                  <p:stCondLst>
                                    <p:cond delay="0"/>
                                  </p:stCondLst>
                                  <p:childTnLst>
                                    <p:set>
                                      <p:cBhvr>
                                        <p:cTn id="26" dur="1" fill="hold">
                                          <p:stCondLst>
                                            <p:cond delay="0"/>
                                          </p:stCondLst>
                                        </p:cTn>
                                        <p:tgtEl>
                                          <p:spTgt spid="718"/>
                                        </p:tgtEl>
                                        <p:attrNameLst>
                                          <p:attrName>style.visibility</p:attrName>
                                        </p:attrNameLst>
                                      </p:cBhvr>
                                      <p:to>
                                        <p:strVal val="visible"/>
                                      </p:to>
                                    </p:set>
                                    <p:animEffect transition="in" filter="fade">
                                      <p:cBhvr>
                                        <p:cTn id="27" dur="500"/>
                                        <p:tgtEl>
                                          <p:spTgt spid="718"/>
                                        </p:tgtEl>
                                      </p:cBhvr>
                                    </p:animEffect>
                                  </p:childTnLst>
                                </p:cTn>
                              </p:par>
                              <p:par>
                                <p:cTn id="28" presetID="10" presetClass="entr" presetSubtype="0" fill="hold" nodeType="withEffect">
                                  <p:stCondLst>
                                    <p:cond delay="0"/>
                                  </p:stCondLst>
                                  <p:childTnLst>
                                    <p:set>
                                      <p:cBhvr>
                                        <p:cTn id="29" dur="1" fill="hold">
                                          <p:stCondLst>
                                            <p:cond delay="0"/>
                                          </p:stCondLst>
                                        </p:cTn>
                                        <p:tgtEl>
                                          <p:spTgt spid="720"/>
                                        </p:tgtEl>
                                        <p:attrNameLst>
                                          <p:attrName>style.visibility</p:attrName>
                                        </p:attrNameLst>
                                      </p:cBhvr>
                                      <p:to>
                                        <p:strVal val="visible"/>
                                      </p:to>
                                    </p:set>
                                    <p:animEffect transition="in" filter="fade">
                                      <p:cBhvr>
                                        <p:cTn id="30" dur="500"/>
                                        <p:tgtEl>
                                          <p:spTgt spid="7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725"/>
        <p:cNvGrpSpPr/>
        <p:nvPr/>
      </p:nvGrpSpPr>
      <p:grpSpPr>
        <a:xfrm>
          <a:off x="0" y="0"/>
          <a:ext cx="0" cy="0"/>
          <a:chOff x="0" y="0"/>
          <a:chExt cx="0" cy="0"/>
        </a:xfrm>
      </p:grpSpPr>
      <p:sp>
        <p:nvSpPr>
          <p:cNvPr id="726" name="Google Shape;726;p79"/>
          <p:cNvSpPr/>
          <p:nvPr/>
        </p:nvSpPr>
        <p:spPr>
          <a:xfrm>
            <a:off x="4670150" y="1451499"/>
            <a:ext cx="3532800" cy="2843100"/>
          </a:xfrm>
          <a:prstGeom prst="rect">
            <a:avLst/>
          </a:prstGeom>
          <a:solidFill>
            <a:srgbClr val="F2F2F2"/>
          </a:solidFill>
          <a:ln w="25400" cap="flat" cmpd="sng">
            <a:solidFill>
              <a:srgbClr val="7F7F7F"/>
            </a:solidFill>
            <a:prstDash val="solid"/>
            <a:round/>
            <a:headEnd type="none" w="sm" len="sm"/>
            <a:tailEnd type="none" w="sm" len="sm"/>
          </a:ln>
        </p:spPr>
        <p:txBody>
          <a:bodyPr spcFirstLastPara="1" wrap="square" lIns="137150" tIns="137150" rIns="137150" bIns="137150" anchor="t" anchorCtr="0">
            <a:noAutofit/>
          </a:bodyPr>
          <a:lstStyle/>
          <a:p>
            <a:pPr marL="0" marR="0" lvl="0" indent="0" algn="ctr" rtl="0">
              <a:spcBef>
                <a:spcPts val="0"/>
              </a:spcBef>
              <a:spcAft>
                <a:spcPts val="0"/>
              </a:spcAft>
              <a:buNone/>
            </a:pPr>
            <a:r>
              <a:rPr lang="en" sz="1500">
                <a:solidFill>
                  <a:schemeClr val="dk1"/>
                </a:solidFill>
                <a:latin typeface="Montserrat"/>
                <a:ea typeface="Montserrat"/>
                <a:cs typeface="Montserrat"/>
                <a:sym typeface="Montserrat"/>
              </a:rPr>
              <a:t>Docker Host</a:t>
            </a:r>
            <a:endParaRPr sz="1100"/>
          </a:p>
        </p:txBody>
      </p:sp>
      <p:sp>
        <p:nvSpPr>
          <p:cNvPr id="727" name="Google Shape;727;p79"/>
          <p:cNvSpPr txBox="1">
            <a:spLocks noGrp="1"/>
          </p:cNvSpPr>
          <p:nvPr>
            <p:ph type="title"/>
          </p:nvPr>
        </p:nvSpPr>
        <p:spPr>
          <a:xfrm>
            <a:off x="1540404" y="371845"/>
            <a:ext cx="6063300" cy="246000"/>
          </a:xfrm>
          <a:prstGeom prst="rect">
            <a:avLst/>
          </a:prstGeom>
          <a:noFill/>
          <a:ln>
            <a:noFill/>
          </a:ln>
        </p:spPr>
        <p:txBody>
          <a:bodyPr spcFirstLastPara="1" wrap="square" lIns="0" tIns="32975" rIns="65925" bIns="32975" anchor="t" anchorCtr="0">
            <a:noAutofit/>
          </a:bodyPr>
          <a:lstStyle/>
          <a:p>
            <a:pPr marL="0" marR="0" lvl="0" indent="0" algn="ctr" rtl="0">
              <a:lnSpc>
                <a:spcPct val="85000"/>
              </a:lnSpc>
              <a:spcBef>
                <a:spcPts val="0"/>
              </a:spcBef>
              <a:spcAft>
                <a:spcPts val="0"/>
              </a:spcAft>
              <a:buClr>
                <a:schemeClr val="dk1"/>
              </a:buClr>
              <a:buFont typeface="Arial"/>
              <a:buNone/>
            </a:pPr>
            <a:r>
              <a:rPr lang="en" sz="2700" b="0" i="0" u="none" strike="noStrike" cap="none">
                <a:solidFill>
                  <a:schemeClr val="dk1"/>
                </a:solidFill>
                <a:latin typeface="Arial"/>
                <a:ea typeface="Arial"/>
                <a:cs typeface="Arial"/>
                <a:sym typeface="Arial"/>
              </a:rPr>
              <a:t>Customizing Volumes</a:t>
            </a:r>
            <a:endParaRPr sz="2700" b="0" i="0" u="none" strike="noStrike" cap="none">
              <a:solidFill>
                <a:schemeClr val="dk1"/>
              </a:solidFill>
              <a:latin typeface="Arial"/>
              <a:ea typeface="Arial"/>
              <a:cs typeface="Arial"/>
              <a:sym typeface="Arial"/>
            </a:endParaRPr>
          </a:p>
        </p:txBody>
      </p:sp>
      <p:pic>
        <p:nvPicPr>
          <p:cNvPr id="728" name="Google Shape;728;p79"/>
          <p:cNvPicPr preferRelativeResize="0"/>
          <p:nvPr/>
        </p:nvPicPr>
        <p:blipFill rotWithShape="1">
          <a:blip r:embed="rId3">
            <a:alphaModFix/>
          </a:blip>
          <a:srcRect/>
          <a:stretch/>
        </p:blipFill>
        <p:spPr>
          <a:xfrm>
            <a:off x="657443" y="1420586"/>
            <a:ext cx="2848500" cy="2848500"/>
          </a:xfrm>
          <a:prstGeom prst="rect">
            <a:avLst/>
          </a:prstGeom>
          <a:noFill/>
          <a:ln>
            <a:noFill/>
          </a:ln>
        </p:spPr>
      </p:pic>
      <p:pic>
        <p:nvPicPr>
          <p:cNvPr id="729" name="Google Shape;729;p79"/>
          <p:cNvPicPr preferRelativeResize="0"/>
          <p:nvPr/>
        </p:nvPicPr>
        <p:blipFill rotWithShape="1">
          <a:blip r:embed="rId4">
            <a:alphaModFix/>
          </a:blip>
          <a:srcRect/>
          <a:stretch/>
        </p:blipFill>
        <p:spPr>
          <a:xfrm>
            <a:off x="6840598" y="2773613"/>
            <a:ext cx="529200" cy="629400"/>
          </a:xfrm>
          <a:prstGeom prst="rect">
            <a:avLst/>
          </a:prstGeom>
          <a:noFill/>
          <a:ln>
            <a:noFill/>
          </a:ln>
        </p:spPr>
      </p:pic>
      <p:pic>
        <p:nvPicPr>
          <p:cNvPr id="730" name="Google Shape;730;p79"/>
          <p:cNvPicPr preferRelativeResize="0"/>
          <p:nvPr/>
        </p:nvPicPr>
        <p:blipFill rotWithShape="1">
          <a:blip r:embed="rId5">
            <a:alphaModFix/>
          </a:blip>
          <a:srcRect/>
          <a:stretch/>
        </p:blipFill>
        <p:spPr>
          <a:xfrm>
            <a:off x="4995979" y="2455512"/>
            <a:ext cx="1258200" cy="1055100"/>
          </a:xfrm>
          <a:prstGeom prst="rect">
            <a:avLst/>
          </a:prstGeom>
          <a:noFill/>
          <a:ln>
            <a:noFill/>
          </a:ln>
        </p:spPr>
      </p:pic>
      <p:pic>
        <p:nvPicPr>
          <p:cNvPr id="731" name="Google Shape;731;p79"/>
          <p:cNvPicPr preferRelativeResize="0"/>
          <p:nvPr/>
        </p:nvPicPr>
        <p:blipFill rotWithShape="1">
          <a:blip r:embed="rId4">
            <a:alphaModFix/>
          </a:blip>
          <a:srcRect/>
          <a:stretch/>
        </p:blipFill>
        <p:spPr>
          <a:xfrm>
            <a:off x="7369654" y="2530104"/>
            <a:ext cx="529200" cy="629400"/>
          </a:xfrm>
          <a:prstGeom prst="rect">
            <a:avLst/>
          </a:prstGeom>
          <a:noFill/>
          <a:ln>
            <a:noFill/>
          </a:ln>
        </p:spPr>
      </p:pic>
      <p:sp>
        <p:nvSpPr>
          <p:cNvPr id="732" name="Google Shape;732;p79"/>
          <p:cNvSpPr txBox="1"/>
          <p:nvPr/>
        </p:nvSpPr>
        <p:spPr>
          <a:xfrm>
            <a:off x="5240810" y="2934949"/>
            <a:ext cx="999900" cy="3000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500">
                <a:solidFill>
                  <a:schemeClr val="dk1"/>
                </a:solidFill>
                <a:latin typeface="Montserrat"/>
                <a:ea typeface="Montserrat"/>
                <a:cs typeface="Montserrat"/>
                <a:sym typeface="Montserrat"/>
              </a:rPr>
              <a:t>/src</a:t>
            </a:r>
            <a:endParaRPr sz="1500">
              <a:solidFill>
                <a:schemeClr val="dk1"/>
              </a:solidFill>
              <a:latin typeface="Montserrat"/>
              <a:ea typeface="Montserrat"/>
              <a:cs typeface="Montserrat"/>
              <a:sym typeface="Montserrat"/>
            </a:endParaRPr>
          </a:p>
        </p:txBody>
      </p:sp>
      <p:cxnSp>
        <p:nvCxnSpPr>
          <p:cNvPr id="733" name="Google Shape;733;p79"/>
          <p:cNvCxnSpPr/>
          <p:nvPr/>
        </p:nvCxnSpPr>
        <p:spPr>
          <a:xfrm rot="10800000">
            <a:off x="6265825" y="3084990"/>
            <a:ext cx="505200" cy="0"/>
          </a:xfrm>
          <a:prstGeom prst="straightConnector1">
            <a:avLst/>
          </a:prstGeom>
          <a:noFill/>
          <a:ln w="50800" cap="flat" cmpd="sng">
            <a:solidFill>
              <a:srgbClr val="7F7F7F"/>
            </a:solidFill>
            <a:prstDash val="solid"/>
            <a:round/>
            <a:headEnd type="triangle" w="med" len="med"/>
            <a:tailEnd type="none" w="sm" len="sm"/>
          </a:ln>
        </p:spPr>
      </p:cxnSp>
      <p:sp>
        <p:nvSpPr>
          <p:cNvPr id="734" name="Google Shape;734;p79"/>
          <p:cNvSpPr txBox="1"/>
          <p:nvPr/>
        </p:nvSpPr>
        <p:spPr>
          <a:xfrm>
            <a:off x="1409503" y="3225239"/>
            <a:ext cx="1344300" cy="773100"/>
          </a:xfrm>
          <a:prstGeom prst="rect">
            <a:avLst/>
          </a:prstGeom>
          <a:solidFill>
            <a:srgbClr val="9BC850"/>
          </a:solidFill>
          <a:ln w="25400" cap="flat"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ctr" rtl="0">
              <a:spcBef>
                <a:spcPts val="0"/>
              </a:spcBef>
              <a:spcAft>
                <a:spcPts val="0"/>
              </a:spcAft>
              <a:buNone/>
            </a:pPr>
            <a:r>
              <a:rPr lang="en" sz="1500">
                <a:solidFill>
                  <a:schemeClr val="dk1"/>
                </a:solidFill>
                <a:latin typeface="Montserrat"/>
                <a:ea typeface="Montserrat"/>
                <a:cs typeface="Montserrat"/>
                <a:sym typeface="Montserrat"/>
              </a:rPr>
              <a:t>Volume</a:t>
            </a:r>
            <a:endParaRPr sz="1100"/>
          </a:p>
          <a:p>
            <a:pPr marL="0" marR="0" lvl="0" indent="0" algn="ctr" rtl="0">
              <a:spcBef>
                <a:spcPts val="0"/>
              </a:spcBef>
              <a:spcAft>
                <a:spcPts val="0"/>
              </a:spcAft>
              <a:buNone/>
            </a:pPr>
            <a:endParaRPr sz="1500">
              <a:solidFill>
                <a:schemeClr val="dk1"/>
              </a:solidFill>
              <a:latin typeface="Montserrat"/>
              <a:ea typeface="Montserrat"/>
              <a:cs typeface="Montserrat"/>
              <a:sym typeface="Montserrat"/>
            </a:endParaRPr>
          </a:p>
          <a:p>
            <a:pPr marL="0" marR="0" lvl="0" indent="0" algn="ctr" rtl="0">
              <a:spcBef>
                <a:spcPts val="0"/>
              </a:spcBef>
              <a:spcAft>
                <a:spcPts val="0"/>
              </a:spcAft>
              <a:buNone/>
            </a:pPr>
            <a:r>
              <a:rPr lang="en" sz="1500">
                <a:solidFill>
                  <a:schemeClr val="dk1"/>
                </a:solidFill>
                <a:latin typeface="Montserrat"/>
                <a:ea typeface="Montserrat"/>
                <a:cs typeface="Montserrat"/>
                <a:sym typeface="Montserrat"/>
              </a:rPr>
              <a:t>/var/www</a:t>
            </a:r>
            <a:endParaRPr sz="1100"/>
          </a:p>
        </p:txBody>
      </p:sp>
      <p:cxnSp>
        <p:nvCxnSpPr>
          <p:cNvPr id="735" name="Google Shape;735;p79"/>
          <p:cNvCxnSpPr/>
          <p:nvPr/>
        </p:nvCxnSpPr>
        <p:spPr>
          <a:xfrm rot="10800000" flipH="1">
            <a:off x="2629204" y="3085028"/>
            <a:ext cx="2366700" cy="770100"/>
          </a:xfrm>
          <a:prstGeom prst="straightConnector1">
            <a:avLst/>
          </a:prstGeom>
          <a:noFill/>
          <a:ln w="50800" cap="flat" cmpd="sng">
            <a:solidFill>
              <a:srgbClr val="7F7F7F"/>
            </a:solidFill>
            <a:prstDash val="solid"/>
            <a:round/>
            <a:headEnd type="none" w="sm" len="sm"/>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34"/>
                                        </p:tgtEl>
                                        <p:attrNameLst>
                                          <p:attrName>style.visibility</p:attrName>
                                        </p:attrNameLst>
                                      </p:cBhvr>
                                      <p:to>
                                        <p:strVal val="visible"/>
                                      </p:to>
                                    </p:set>
                                    <p:animEffect transition="in" filter="fade">
                                      <p:cBhvr>
                                        <p:cTn id="7" dur="500"/>
                                        <p:tgtEl>
                                          <p:spTgt spid="73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26"/>
                                        </p:tgtEl>
                                        <p:attrNameLst>
                                          <p:attrName>style.visibility</p:attrName>
                                        </p:attrNameLst>
                                      </p:cBhvr>
                                      <p:to>
                                        <p:strVal val="visible"/>
                                      </p:to>
                                    </p:set>
                                    <p:animEffect transition="in" filter="fade">
                                      <p:cBhvr>
                                        <p:cTn id="12" dur="500"/>
                                        <p:tgtEl>
                                          <p:spTgt spid="726"/>
                                        </p:tgtEl>
                                      </p:cBhvr>
                                    </p:animEffect>
                                  </p:childTnLst>
                                </p:cTn>
                              </p:par>
                              <p:par>
                                <p:cTn id="13" presetID="10" presetClass="entr" presetSubtype="0" fill="hold" nodeType="withEffect">
                                  <p:stCondLst>
                                    <p:cond delay="0"/>
                                  </p:stCondLst>
                                  <p:childTnLst>
                                    <p:set>
                                      <p:cBhvr>
                                        <p:cTn id="14" dur="1" fill="hold">
                                          <p:stCondLst>
                                            <p:cond delay="0"/>
                                          </p:stCondLst>
                                        </p:cTn>
                                        <p:tgtEl>
                                          <p:spTgt spid="729"/>
                                        </p:tgtEl>
                                        <p:attrNameLst>
                                          <p:attrName>style.visibility</p:attrName>
                                        </p:attrNameLst>
                                      </p:cBhvr>
                                      <p:to>
                                        <p:strVal val="visible"/>
                                      </p:to>
                                    </p:set>
                                    <p:animEffect transition="in" filter="fade">
                                      <p:cBhvr>
                                        <p:cTn id="15" dur="500"/>
                                        <p:tgtEl>
                                          <p:spTgt spid="729"/>
                                        </p:tgtEl>
                                      </p:cBhvr>
                                    </p:animEffect>
                                  </p:childTnLst>
                                </p:cTn>
                              </p:par>
                              <p:par>
                                <p:cTn id="16" presetID="10" presetClass="entr" presetSubtype="0" fill="hold" nodeType="withEffect">
                                  <p:stCondLst>
                                    <p:cond delay="0"/>
                                  </p:stCondLst>
                                  <p:childTnLst>
                                    <p:set>
                                      <p:cBhvr>
                                        <p:cTn id="17" dur="1" fill="hold">
                                          <p:stCondLst>
                                            <p:cond delay="0"/>
                                          </p:stCondLst>
                                        </p:cTn>
                                        <p:tgtEl>
                                          <p:spTgt spid="730"/>
                                        </p:tgtEl>
                                        <p:attrNameLst>
                                          <p:attrName>style.visibility</p:attrName>
                                        </p:attrNameLst>
                                      </p:cBhvr>
                                      <p:to>
                                        <p:strVal val="visible"/>
                                      </p:to>
                                    </p:set>
                                    <p:animEffect transition="in" filter="fade">
                                      <p:cBhvr>
                                        <p:cTn id="18" dur="500"/>
                                        <p:tgtEl>
                                          <p:spTgt spid="730"/>
                                        </p:tgtEl>
                                      </p:cBhvr>
                                    </p:animEffect>
                                  </p:childTnLst>
                                </p:cTn>
                              </p:par>
                              <p:par>
                                <p:cTn id="19" presetID="10" presetClass="entr" presetSubtype="0" fill="hold" nodeType="withEffect">
                                  <p:stCondLst>
                                    <p:cond delay="0"/>
                                  </p:stCondLst>
                                  <p:childTnLst>
                                    <p:set>
                                      <p:cBhvr>
                                        <p:cTn id="20" dur="1" fill="hold">
                                          <p:stCondLst>
                                            <p:cond delay="0"/>
                                          </p:stCondLst>
                                        </p:cTn>
                                        <p:tgtEl>
                                          <p:spTgt spid="731"/>
                                        </p:tgtEl>
                                        <p:attrNameLst>
                                          <p:attrName>style.visibility</p:attrName>
                                        </p:attrNameLst>
                                      </p:cBhvr>
                                      <p:to>
                                        <p:strVal val="visible"/>
                                      </p:to>
                                    </p:set>
                                    <p:animEffect transition="in" filter="fade">
                                      <p:cBhvr>
                                        <p:cTn id="21" dur="500"/>
                                        <p:tgtEl>
                                          <p:spTgt spid="731"/>
                                        </p:tgtEl>
                                      </p:cBhvr>
                                    </p:animEffect>
                                  </p:childTnLst>
                                </p:cTn>
                              </p:par>
                              <p:par>
                                <p:cTn id="22" presetID="10" presetClass="entr" presetSubtype="0" fill="hold" nodeType="withEffect">
                                  <p:stCondLst>
                                    <p:cond delay="0"/>
                                  </p:stCondLst>
                                  <p:childTnLst>
                                    <p:set>
                                      <p:cBhvr>
                                        <p:cTn id="23" dur="1" fill="hold">
                                          <p:stCondLst>
                                            <p:cond delay="0"/>
                                          </p:stCondLst>
                                        </p:cTn>
                                        <p:tgtEl>
                                          <p:spTgt spid="732"/>
                                        </p:tgtEl>
                                        <p:attrNameLst>
                                          <p:attrName>style.visibility</p:attrName>
                                        </p:attrNameLst>
                                      </p:cBhvr>
                                      <p:to>
                                        <p:strVal val="visible"/>
                                      </p:to>
                                    </p:set>
                                    <p:animEffect transition="in" filter="fade">
                                      <p:cBhvr>
                                        <p:cTn id="24" dur="500"/>
                                        <p:tgtEl>
                                          <p:spTgt spid="732"/>
                                        </p:tgtEl>
                                      </p:cBhvr>
                                    </p:animEffect>
                                  </p:childTnLst>
                                </p:cTn>
                              </p:par>
                              <p:par>
                                <p:cTn id="25" presetID="10" presetClass="entr" presetSubtype="0" fill="hold" nodeType="withEffect">
                                  <p:stCondLst>
                                    <p:cond delay="0"/>
                                  </p:stCondLst>
                                  <p:childTnLst>
                                    <p:set>
                                      <p:cBhvr>
                                        <p:cTn id="26" dur="1" fill="hold">
                                          <p:stCondLst>
                                            <p:cond delay="0"/>
                                          </p:stCondLst>
                                        </p:cTn>
                                        <p:tgtEl>
                                          <p:spTgt spid="733"/>
                                        </p:tgtEl>
                                        <p:attrNameLst>
                                          <p:attrName>style.visibility</p:attrName>
                                        </p:attrNameLst>
                                      </p:cBhvr>
                                      <p:to>
                                        <p:strVal val="visible"/>
                                      </p:to>
                                    </p:set>
                                    <p:animEffect transition="in" filter="fade">
                                      <p:cBhvr>
                                        <p:cTn id="27" dur="500"/>
                                        <p:tgtEl>
                                          <p:spTgt spid="733"/>
                                        </p:tgtEl>
                                      </p:cBhvr>
                                    </p:animEffect>
                                  </p:childTnLst>
                                </p:cTn>
                              </p:par>
                              <p:par>
                                <p:cTn id="28" presetID="10" presetClass="entr" presetSubtype="0" fill="hold" nodeType="withEffect">
                                  <p:stCondLst>
                                    <p:cond delay="0"/>
                                  </p:stCondLst>
                                  <p:childTnLst>
                                    <p:set>
                                      <p:cBhvr>
                                        <p:cTn id="29" dur="1" fill="hold">
                                          <p:stCondLst>
                                            <p:cond delay="0"/>
                                          </p:stCondLst>
                                        </p:cTn>
                                        <p:tgtEl>
                                          <p:spTgt spid="735"/>
                                        </p:tgtEl>
                                        <p:attrNameLst>
                                          <p:attrName>style.visibility</p:attrName>
                                        </p:attrNameLst>
                                      </p:cBhvr>
                                      <p:to>
                                        <p:strVal val="visible"/>
                                      </p:to>
                                    </p:set>
                                    <p:animEffect transition="in" filter="fade">
                                      <p:cBhvr>
                                        <p:cTn id="30" dur="500"/>
                                        <p:tgtEl>
                                          <p:spTgt spid="7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739"/>
        <p:cNvGrpSpPr/>
        <p:nvPr/>
      </p:nvGrpSpPr>
      <p:grpSpPr>
        <a:xfrm>
          <a:off x="0" y="0"/>
          <a:ext cx="0" cy="0"/>
          <a:chOff x="0" y="0"/>
          <a:chExt cx="0" cy="0"/>
        </a:xfrm>
      </p:grpSpPr>
      <p:sp>
        <p:nvSpPr>
          <p:cNvPr id="740" name="Google Shape;740;p80"/>
          <p:cNvSpPr txBox="1">
            <a:spLocks noGrp="1"/>
          </p:cNvSpPr>
          <p:nvPr>
            <p:ph type="body" idx="1"/>
          </p:nvPr>
        </p:nvSpPr>
        <p:spPr>
          <a:xfrm>
            <a:off x="457200" y="590551"/>
            <a:ext cx="8229600" cy="3394500"/>
          </a:xfrm>
          <a:prstGeom prst="rect">
            <a:avLst/>
          </a:prstGeom>
        </p:spPr>
        <p:txBody>
          <a:bodyPr spcFirstLastPara="1" wrap="square" lIns="91425" tIns="91425" rIns="91425" bIns="91425" anchor="t" anchorCtr="0">
            <a:noAutofit/>
          </a:bodyPr>
          <a:lstStyle/>
          <a:p>
            <a:pPr marL="0" lvl="0" indent="457200" algn="l" rtl="0">
              <a:spcBef>
                <a:spcPts val="640"/>
              </a:spcBef>
              <a:spcAft>
                <a:spcPts val="0"/>
              </a:spcAft>
              <a:buNone/>
            </a:pPr>
            <a:r>
              <a:rPr lang="en" sz="2400" b="1"/>
              <a:t>Images</a:t>
            </a:r>
            <a:br>
              <a:rPr lang="en" sz="2400" b="1"/>
            </a:br>
            <a:r>
              <a:rPr lang="en" sz="2400" b="1"/>
              <a:t>	</a:t>
            </a:r>
            <a:r>
              <a:rPr lang="en" sz="1800">
                <a:latin typeface="Consolas"/>
                <a:ea typeface="Consolas"/>
                <a:cs typeface="Consolas"/>
                <a:sym typeface="Consolas"/>
              </a:rPr>
              <a:t>docker build -t [imageName] .</a:t>
            </a:r>
            <a:endParaRPr sz="1800">
              <a:latin typeface="Consolas"/>
              <a:ea typeface="Consolas"/>
              <a:cs typeface="Consolas"/>
              <a:sym typeface="Consolas"/>
            </a:endParaRPr>
          </a:p>
          <a:p>
            <a:pPr marL="0" lvl="0" indent="0" algn="l" rtl="0">
              <a:spcBef>
                <a:spcPts val="640"/>
              </a:spcBef>
              <a:spcAft>
                <a:spcPts val="0"/>
              </a:spcAft>
              <a:buNone/>
            </a:pPr>
            <a:r>
              <a:rPr lang="en" sz="1800">
                <a:latin typeface="Consolas"/>
                <a:ea typeface="Consolas"/>
                <a:cs typeface="Consolas"/>
                <a:sym typeface="Consolas"/>
              </a:rPr>
              <a:t>	docker push [imageName]</a:t>
            </a:r>
            <a:endParaRPr sz="1800">
              <a:latin typeface="Consolas"/>
              <a:ea typeface="Consolas"/>
              <a:cs typeface="Consolas"/>
              <a:sym typeface="Consolas"/>
            </a:endParaRPr>
          </a:p>
          <a:p>
            <a:pPr marL="0" lvl="0" indent="0" algn="l" rtl="0">
              <a:spcBef>
                <a:spcPts val="640"/>
              </a:spcBef>
              <a:spcAft>
                <a:spcPts val="0"/>
              </a:spcAft>
              <a:buNone/>
            </a:pPr>
            <a:endParaRPr sz="1800">
              <a:latin typeface="Consolas"/>
              <a:ea typeface="Consolas"/>
              <a:cs typeface="Consolas"/>
              <a:sym typeface="Consolas"/>
            </a:endParaRPr>
          </a:p>
          <a:p>
            <a:pPr marL="0" lvl="0" indent="0" algn="l" rtl="0">
              <a:spcBef>
                <a:spcPts val="640"/>
              </a:spcBef>
              <a:spcAft>
                <a:spcPts val="0"/>
              </a:spcAft>
              <a:buNone/>
            </a:pPr>
            <a:r>
              <a:rPr lang="en" sz="1800">
                <a:latin typeface="Consolas"/>
                <a:ea typeface="Consolas"/>
                <a:cs typeface="Consolas"/>
                <a:sym typeface="Consolas"/>
              </a:rPr>
              <a:t>	</a:t>
            </a:r>
            <a:endParaRPr sz="1800">
              <a:latin typeface="Consolas"/>
              <a:ea typeface="Consolas"/>
              <a:cs typeface="Consolas"/>
              <a:sym typeface="Consola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30"/>
          <p:cNvSpPr/>
          <p:nvPr/>
        </p:nvSpPr>
        <p:spPr>
          <a:xfrm>
            <a:off x="7912645" y="4705750"/>
            <a:ext cx="1160100" cy="226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9" name="Google Shape;159;p30"/>
          <p:cNvPicPr preferRelativeResize="0"/>
          <p:nvPr/>
        </p:nvPicPr>
        <p:blipFill>
          <a:blip r:embed="rId3">
            <a:alphaModFix/>
          </a:blip>
          <a:stretch>
            <a:fillRect/>
          </a:stretch>
        </p:blipFill>
        <p:spPr>
          <a:xfrm>
            <a:off x="1085750" y="108625"/>
            <a:ext cx="6866601" cy="48387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pic>
        <p:nvPicPr>
          <p:cNvPr id="164" name="Google Shape;164;p31"/>
          <p:cNvPicPr preferRelativeResize="0"/>
          <p:nvPr/>
        </p:nvPicPr>
        <p:blipFill>
          <a:blip r:embed="rId3">
            <a:alphaModFix/>
          </a:blip>
          <a:stretch>
            <a:fillRect/>
          </a:stretch>
        </p:blipFill>
        <p:spPr>
          <a:xfrm>
            <a:off x="1524000" y="327350"/>
            <a:ext cx="6096000" cy="4572000"/>
          </a:xfrm>
          <a:prstGeom prst="rect">
            <a:avLst/>
          </a:prstGeom>
          <a:noFill/>
          <a:ln w="9525" cap="flat" cmpd="sng">
            <a:solidFill>
              <a:srgbClr val="B7B7B7"/>
            </a:solidFill>
            <a:prstDash val="solid"/>
            <a:round/>
            <a:headEnd type="none" w="sm" len="sm"/>
            <a:tailEnd type="none" w="sm" len="sm"/>
          </a:ln>
        </p:spPr>
      </p:pic>
      <p:sp>
        <p:nvSpPr>
          <p:cNvPr id="165" name="Google Shape;165;p31"/>
          <p:cNvSpPr/>
          <p:nvPr/>
        </p:nvSpPr>
        <p:spPr>
          <a:xfrm>
            <a:off x="7813750" y="4705750"/>
            <a:ext cx="1259100" cy="226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pic>
        <p:nvPicPr>
          <p:cNvPr id="170" name="Google Shape;170;p32"/>
          <p:cNvPicPr preferRelativeResize="0"/>
          <p:nvPr/>
        </p:nvPicPr>
        <p:blipFill>
          <a:blip r:embed="rId3">
            <a:alphaModFix/>
          </a:blip>
          <a:stretch>
            <a:fillRect/>
          </a:stretch>
        </p:blipFill>
        <p:spPr>
          <a:xfrm>
            <a:off x="1366838" y="609600"/>
            <a:ext cx="6410325" cy="3924300"/>
          </a:xfrm>
          <a:prstGeom prst="rect">
            <a:avLst/>
          </a:prstGeom>
          <a:noFill/>
          <a:ln>
            <a:noFill/>
          </a:ln>
        </p:spPr>
      </p:pic>
      <p:sp>
        <p:nvSpPr>
          <p:cNvPr id="171" name="Google Shape;171;p32"/>
          <p:cNvSpPr/>
          <p:nvPr/>
        </p:nvSpPr>
        <p:spPr>
          <a:xfrm>
            <a:off x="7813750" y="4705750"/>
            <a:ext cx="1259100" cy="226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pic>
        <p:nvPicPr>
          <p:cNvPr id="176" name="Google Shape;176;p33"/>
          <p:cNvPicPr preferRelativeResize="0"/>
          <p:nvPr/>
        </p:nvPicPr>
        <p:blipFill>
          <a:blip r:embed="rId3">
            <a:alphaModFix/>
          </a:blip>
          <a:stretch>
            <a:fillRect/>
          </a:stretch>
        </p:blipFill>
        <p:spPr>
          <a:xfrm>
            <a:off x="0" y="0"/>
            <a:ext cx="9144000" cy="5143509"/>
          </a:xfrm>
          <a:prstGeom prst="rect">
            <a:avLst/>
          </a:prstGeom>
          <a:noFill/>
          <a:ln>
            <a:noFill/>
          </a:ln>
        </p:spPr>
      </p:pic>
      <p:pic>
        <p:nvPicPr>
          <p:cNvPr id="177" name="Google Shape;177;p33"/>
          <p:cNvPicPr preferRelativeResize="0"/>
          <p:nvPr/>
        </p:nvPicPr>
        <p:blipFill>
          <a:blip r:embed="rId4">
            <a:alphaModFix/>
          </a:blip>
          <a:stretch>
            <a:fillRect/>
          </a:stretch>
        </p:blipFill>
        <p:spPr>
          <a:xfrm>
            <a:off x="578175" y="2504063"/>
            <a:ext cx="2533650" cy="24479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7"/>
                                        </p:tgtEl>
                                        <p:attrNameLst>
                                          <p:attrName>style.visibility</p:attrName>
                                        </p:attrNameLst>
                                      </p:cBhvr>
                                      <p:to>
                                        <p:strVal val="visible"/>
                                      </p:to>
                                    </p:set>
                                    <p:animEffect transition="in" filter="fade">
                                      <p:cBhvr>
                                        <p:cTn id="7" dur="1000"/>
                                        <p:tgtEl>
                                          <p:spTgt spid="1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1157</Words>
  <Application>Microsoft Office PowerPoint</Application>
  <PresentationFormat>On-screen Show (16:9)</PresentationFormat>
  <Paragraphs>309</Paragraphs>
  <Slides>55</Slides>
  <Notes>55</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55</vt:i4>
      </vt:variant>
    </vt:vector>
  </HeadingPairs>
  <TitlesOfParts>
    <vt:vector size="66" baseType="lpstr">
      <vt:lpstr>Arial</vt:lpstr>
      <vt:lpstr>Calibri</vt:lpstr>
      <vt:lpstr>Consolas</vt:lpstr>
      <vt:lpstr>Merriweather Sans</vt:lpstr>
      <vt:lpstr>Montserrat</vt:lpstr>
      <vt:lpstr>Noto Sans Symbols</vt:lpstr>
      <vt:lpstr>Open Sans</vt:lpstr>
      <vt:lpstr>PT Sans</vt:lpstr>
      <vt:lpstr>Tahoma</vt:lpstr>
      <vt:lpstr>Simple Light</vt:lpstr>
      <vt:lpstr>Custom</vt:lpstr>
      <vt:lpstr>PowerPoint Presentation</vt:lpstr>
      <vt:lpstr>Agenda</vt:lpstr>
      <vt:lpstr>Why Containers?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are Containers?</vt:lpstr>
      <vt:lpstr>The Role of Images and Containers</vt:lpstr>
      <vt:lpstr>Image</vt:lpstr>
      <vt:lpstr>Container</vt:lpstr>
      <vt:lpstr>DockerFile and Images</vt:lpstr>
      <vt:lpstr>Steps to Create Service Containers</vt:lpstr>
      <vt:lpstr>Pulling a Docker Image</vt:lpstr>
      <vt:lpstr>Running a Container</vt:lpstr>
      <vt:lpstr>Demo:  Docker in Action</vt:lpstr>
      <vt:lpstr>Running Angular on a  "Real" Server</vt:lpstr>
      <vt:lpstr>Running Angular on a "Real" Server</vt:lpstr>
      <vt:lpstr>Angular Server Options</vt:lpstr>
      <vt:lpstr>Steps to Run Angular in a Container</vt:lpstr>
      <vt:lpstr>Running Local Code in a Container</vt:lpstr>
      <vt:lpstr>nginx Dockerfile Example</vt:lpstr>
      <vt:lpstr>Building a Custom Image</vt:lpstr>
      <vt:lpstr>Running a Custom Container</vt:lpstr>
      <vt:lpstr>Demo:  Running Angular in a Server Container</vt:lpstr>
      <vt:lpstr>Building Angular with Containers</vt:lpstr>
      <vt:lpstr>Building Angular with Containers</vt:lpstr>
      <vt:lpstr>Building Angular with Multi-Stage Dockerfiles</vt:lpstr>
      <vt:lpstr>Demo:  Building Angular with Containers</vt:lpstr>
      <vt:lpstr>Angular and Services</vt:lpstr>
      <vt:lpstr>Microservices Architecture</vt:lpstr>
      <vt:lpstr>Microservices Architecture</vt:lpstr>
      <vt:lpstr>PowerPoint Presentation</vt:lpstr>
      <vt:lpstr>PowerPoint Presentation</vt:lpstr>
      <vt:lpstr>The Role of the Docker Compose File</vt:lpstr>
      <vt:lpstr>docker-compose.yml Example</vt:lpstr>
      <vt:lpstr>Running Your Dev Environment</vt:lpstr>
      <vt:lpstr>Demo:  Angular and Microservices</vt:lpstr>
      <vt:lpstr>Deploying Between Environments</vt:lpstr>
      <vt:lpstr>Cloud and Containers</vt:lpstr>
      <vt:lpstr>Pushing a Docker Image</vt:lpstr>
      <vt:lpstr>Pushing to the Cloud</vt:lpstr>
      <vt:lpstr>Questions?    </vt:lpstr>
      <vt:lpstr>https://github.com/ /Angular-Core-Concepts  Other Projects:  https://github.com/ /Angular-ASPNET-Core-CustomersService   https://github.com/ /Angular-NodeJS-MongoDB-CustomersService  https://github.com/ /Angular-RESTfulService   https://github.com/ /Angular-Docker-Microservices  https://github.com/ /CodeWithDanDockerServices   </vt:lpstr>
      <vt:lpstr>PowerPoint Presentation</vt:lpstr>
      <vt:lpstr>Bonus Material </vt:lpstr>
      <vt:lpstr>PowerPoint Presentation</vt:lpstr>
      <vt:lpstr>PowerPoint Presentation</vt:lpstr>
      <vt:lpstr>Volume Overview</vt:lpstr>
      <vt:lpstr>Customizing Volumes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MSLC</cp:lastModifiedBy>
  <cp:revision>4</cp:revision>
  <dcterms:modified xsi:type="dcterms:W3CDTF">2018-11-07T14:37:44Z</dcterms:modified>
</cp:coreProperties>
</file>